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34"/>
  </p:notesMasterIdLst>
  <p:handoutMasterIdLst>
    <p:handoutMasterId r:id="rId35"/>
  </p:handoutMasterIdLst>
  <p:sldIdLst>
    <p:sldId id="256" r:id="rId5"/>
    <p:sldId id="275" r:id="rId6"/>
    <p:sldId id="310" r:id="rId7"/>
    <p:sldId id="283" r:id="rId8"/>
    <p:sldId id="262" r:id="rId9"/>
    <p:sldId id="331" r:id="rId10"/>
    <p:sldId id="272" r:id="rId11"/>
    <p:sldId id="309" r:id="rId12"/>
    <p:sldId id="308" r:id="rId13"/>
    <p:sldId id="303" r:id="rId14"/>
    <p:sldId id="304" r:id="rId15"/>
    <p:sldId id="305" r:id="rId16"/>
    <p:sldId id="307" r:id="rId17"/>
    <p:sldId id="325" r:id="rId18"/>
    <p:sldId id="259" r:id="rId19"/>
    <p:sldId id="311" r:id="rId20"/>
    <p:sldId id="336" r:id="rId21"/>
    <p:sldId id="313" r:id="rId22"/>
    <p:sldId id="257" r:id="rId23"/>
    <p:sldId id="258" r:id="rId24"/>
    <p:sldId id="261" r:id="rId25"/>
    <p:sldId id="315" r:id="rId26"/>
    <p:sldId id="317" r:id="rId27"/>
    <p:sldId id="270" r:id="rId28"/>
    <p:sldId id="323" r:id="rId29"/>
    <p:sldId id="318" r:id="rId30"/>
    <p:sldId id="266" r:id="rId31"/>
    <p:sldId id="327" r:id="rId32"/>
    <p:sldId id="260" r:id="rId33"/>
  </p:sldIdLst>
  <p:sldSz cx="9144000" cy="5143500" type="screen16x9"/>
  <p:notesSz cx="7010400" cy="9296400"/>
  <p:embeddedFontLst>
    <p:embeddedFont>
      <p:font typeface="Calibri" panose="020F0502020204030204" pitchFamily="34" charset="0"/>
      <p:regular r:id="rId36"/>
      <p:bold r:id="rId37"/>
      <p:italic r:id="rId38"/>
      <p:boldItalic r:id="rId39"/>
    </p:embeddedFont>
    <p:embeddedFont>
      <p:font typeface="Lato" panose="020B0604020202020204" charset="0"/>
      <p:regular r:id="rId40"/>
      <p:bold r:id="rId41"/>
      <p:italic r:id="rId42"/>
      <p:boldItalic r:id="rId43"/>
    </p:embeddedFont>
    <p:embeddedFont>
      <p:font typeface="Nirmala UI" panose="020B0502040204020203" pitchFamily="34" charset="0"/>
      <p:regular r:id="rId44"/>
      <p:bold r:id="rId45"/>
    </p:embeddedFont>
    <p:embeddedFont>
      <p:font typeface="Nirmala UI Semilight" panose="020B0402040204020203" pitchFamily="34" charset="0"/>
      <p:regular r:id="rId46"/>
    </p:embeddedFont>
    <p:embeddedFont>
      <p:font typeface="Raleway" panose="020B0604020202020204" charset="0"/>
      <p:regular r:id="rId47"/>
      <p:bold r:id="rId48"/>
      <p:italic r:id="rId49"/>
      <p:boldItalic r:id="rId50"/>
    </p:embeddedFont>
    <p:embeddedFont>
      <p:font typeface="Segoe UI" panose="020B0502040204020203" pitchFamily="34" charset="0"/>
      <p:regular r:id="rId51"/>
      <p:bold r:id="rId52"/>
      <p:italic r:id="rId53"/>
      <p:boldItalic r:id="rId54"/>
    </p:embeddedFont>
    <p:embeddedFont>
      <p:font typeface="Wingdings 2" panose="05020102010507070707" pitchFamily="18" charset="2"/>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Brown" initials="AB" lastIdx="0" clrIdx="0">
    <p:extLst>
      <p:ext uri="{19B8F6BF-5375-455C-9EA6-DF929625EA0E}">
        <p15:presenceInfo xmlns:p15="http://schemas.microsoft.com/office/powerpoint/2012/main" userId="Amy 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0C58D8-DCDB-4D80-869C-9A7E05132BEB}" v="19" dt="2021-11-16T22:59:17.747"/>
  </p1510:revLst>
</p1510:revInfo>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0" autoAdjust="0"/>
    <p:restoredTop sz="75426" autoAdjust="0"/>
  </p:normalViewPr>
  <p:slideViewPr>
    <p:cSldViewPr snapToGrid="0">
      <p:cViewPr varScale="1">
        <p:scale>
          <a:sx n="67" d="100"/>
          <a:sy n="67" d="100"/>
        </p:scale>
        <p:origin x="12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54" Type="http://schemas.openxmlformats.org/officeDocument/2006/relationships/font" Target="fonts/font19.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 Jennifer" userId="bc41f5d2-f00c-4ec6-bebc-6995702987bb" providerId="ADAL" clId="{F20C58D8-DCDB-4D80-869C-9A7E05132BEB}"/>
    <pc:docChg chg="custSel delSld modSld">
      <pc:chgData name="Gil Jennifer" userId="bc41f5d2-f00c-4ec6-bebc-6995702987bb" providerId="ADAL" clId="{F20C58D8-DCDB-4D80-869C-9A7E05132BEB}" dt="2021-11-16T22:59:42.176" v="124" actId="20577"/>
      <pc:docMkLst>
        <pc:docMk/>
      </pc:docMkLst>
      <pc:sldChg chg="modSp">
        <pc:chgData name="Gil Jennifer" userId="bc41f5d2-f00c-4ec6-bebc-6995702987bb" providerId="ADAL" clId="{F20C58D8-DCDB-4D80-869C-9A7E05132BEB}" dt="2021-11-16T20:27:35.052" v="30" actId="20577"/>
        <pc:sldMkLst>
          <pc:docMk/>
          <pc:sldMk cId="0" sldId="270"/>
        </pc:sldMkLst>
        <pc:spChg chg="mod">
          <ac:chgData name="Gil Jennifer" userId="bc41f5d2-f00c-4ec6-bebc-6995702987bb" providerId="ADAL" clId="{F20C58D8-DCDB-4D80-869C-9A7E05132BEB}" dt="2021-11-16T20:27:35.052" v="30" actId="20577"/>
          <ac:spMkLst>
            <pc:docMk/>
            <pc:sldMk cId="0" sldId="270"/>
            <ac:spMk id="2" creationId="{79B18ADE-DAE6-47A5-8258-917F41ED0434}"/>
          </ac:spMkLst>
        </pc:spChg>
        <pc:spChg chg="mod">
          <ac:chgData name="Gil Jennifer" userId="bc41f5d2-f00c-4ec6-bebc-6995702987bb" providerId="ADAL" clId="{F20C58D8-DCDB-4D80-869C-9A7E05132BEB}" dt="2021-11-16T20:27:28.877" v="29"/>
          <ac:spMkLst>
            <pc:docMk/>
            <pc:sldMk cId="0" sldId="270"/>
            <ac:spMk id="221" creationId="{00000000-0000-0000-0000-000000000000}"/>
          </ac:spMkLst>
        </pc:spChg>
      </pc:sldChg>
      <pc:sldChg chg="addSp delSp modSp modNotesTx">
        <pc:chgData name="Gil Jennifer" userId="bc41f5d2-f00c-4ec6-bebc-6995702987bb" providerId="ADAL" clId="{F20C58D8-DCDB-4D80-869C-9A7E05132BEB}" dt="2021-11-16T20:35:50.976" v="57" actId="1076"/>
        <pc:sldMkLst>
          <pc:docMk/>
          <pc:sldMk cId="0" sldId="275"/>
        </pc:sldMkLst>
        <pc:spChg chg="mod">
          <ac:chgData name="Gil Jennifer" userId="bc41f5d2-f00c-4ec6-bebc-6995702987bb" providerId="ADAL" clId="{F20C58D8-DCDB-4D80-869C-9A7E05132BEB}" dt="2021-11-16T20:35:50.976" v="57" actId="1076"/>
          <ac:spMkLst>
            <pc:docMk/>
            <pc:sldMk cId="0" sldId="275"/>
            <ac:spMk id="3" creationId="{5803DDF3-81B3-43DD-BA95-905CC0410016}"/>
          </ac:spMkLst>
        </pc:spChg>
        <pc:spChg chg="add mod">
          <ac:chgData name="Gil Jennifer" userId="bc41f5d2-f00c-4ec6-bebc-6995702987bb" providerId="ADAL" clId="{F20C58D8-DCDB-4D80-869C-9A7E05132BEB}" dt="2021-11-16T20:35:42.901" v="55" actId="14100"/>
          <ac:spMkLst>
            <pc:docMk/>
            <pc:sldMk cId="0" sldId="275"/>
            <ac:spMk id="5" creationId="{B96F4E19-2DFA-4A2D-B094-C234F8B1818F}"/>
          </ac:spMkLst>
        </pc:spChg>
        <pc:spChg chg="mod">
          <ac:chgData name="Gil Jennifer" userId="bc41f5d2-f00c-4ec6-bebc-6995702987bb" providerId="ADAL" clId="{F20C58D8-DCDB-4D80-869C-9A7E05132BEB}" dt="2021-11-16T20:11:32.419" v="0" actId="20577"/>
          <ac:spMkLst>
            <pc:docMk/>
            <pc:sldMk cId="0" sldId="275"/>
            <ac:spMk id="320" creationId="{00000000-0000-0000-0000-000000000000}"/>
          </ac:spMkLst>
        </pc:spChg>
        <pc:picChg chg="del">
          <ac:chgData name="Gil Jennifer" userId="bc41f5d2-f00c-4ec6-bebc-6995702987bb" providerId="ADAL" clId="{F20C58D8-DCDB-4D80-869C-9A7E05132BEB}" dt="2021-11-16T20:34:44.830" v="32" actId="478"/>
          <ac:picMkLst>
            <pc:docMk/>
            <pc:sldMk cId="0" sldId="275"/>
            <ac:picMk id="2" creationId="{5B5661BE-4E2D-4238-90FE-61AFF30FD68D}"/>
          </ac:picMkLst>
        </pc:picChg>
        <pc:picChg chg="add mod">
          <ac:chgData name="Gil Jennifer" userId="bc41f5d2-f00c-4ec6-bebc-6995702987bb" providerId="ADAL" clId="{F20C58D8-DCDB-4D80-869C-9A7E05132BEB}" dt="2021-11-16T20:35:46.037" v="56" actId="1076"/>
          <ac:picMkLst>
            <pc:docMk/>
            <pc:sldMk cId="0" sldId="275"/>
            <ac:picMk id="4" creationId="{97A78576-CB2C-4EA7-9199-9002915F5445}"/>
          </ac:picMkLst>
        </pc:picChg>
      </pc:sldChg>
      <pc:sldChg chg="addSp modSp">
        <pc:chgData name="Gil Jennifer" userId="bc41f5d2-f00c-4ec6-bebc-6995702987bb" providerId="ADAL" clId="{F20C58D8-DCDB-4D80-869C-9A7E05132BEB}" dt="2021-11-16T22:57:51.783" v="74" actId="255"/>
        <pc:sldMkLst>
          <pc:docMk/>
          <pc:sldMk cId="0" sldId="283"/>
        </pc:sldMkLst>
        <pc:spChg chg="add mod">
          <ac:chgData name="Gil Jennifer" userId="bc41f5d2-f00c-4ec6-bebc-6995702987bb" providerId="ADAL" clId="{F20C58D8-DCDB-4D80-869C-9A7E05132BEB}" dt="2021-11-16T22:57:51.783" v="74" actId="255"/>
          <ac:spMkLst>
            <pc:docMk/>
            <pc:sldMk cId="0" sldId="283"/>
            <ac:spMk id="4" creationId="{F692EBC5-FA7F-4F07-BAB4-BD2D74BC080B}"/>
          </ac:spMkLst>
        </pc:spChg>
      </pc:sldChg>
      <pc:sldChg chg="addSp modSp">
        <pc:chgData name="Gil Jennifer" userId="bc41f5d2-f00c-4ec6-bebc-6995702987bb" providerId="ADAL" clId="{F20C58D8-DCDB-4D80-869C-9A7E05132BEB}" dt="2021-11-16T22:59:42.176" v="124" actId="20577"/>
        <pc:sldMkLst>
          <pc:docMk/>
          <pc:sldMk cId="3486681896" sldId="303"/>
        </pc:sldMkLst>
        <pc:spChg chg="mod">
          <ac:chgData name="Gil Jennifer" userId="bc41f5d2-f00c-4ec6-bebc-6995702987bb" providerId="ADAL" clId="{F20C58D8-DCDB-4D80-869C-9A7E05132BEB}" dt="2021-11-16T22:58:59.240" v="119" actId="20577"/>
          <ac:spMkLst>
            <pc:docMk/>
            <pc:sldMk cId="3486681896" sldId="303"/>
            <ac:spMk id="3" creationId="{4047A87B-31D1-4724-B5AD-5EDCF2E67038}"/>
          </ac:spMkLst>
        </pc:spChg>
        <pc:spChg chg="add mod">
          <ac:chgData name="Gil Jennifer" userId="bc41f5d2-f00c-4ec6-bebc-6995702987bb" providerId="ADAL" clId="{F20C58D8-DCDB-4D80-869C-9A7E05132BEB}" dt="2021-11-16T22:59:42.176" v="124" actId="20577"/>
          <ac:spMkLst>
            <pc:docMk/>
            <pc:sldMk cId="3486681896" sldId="303"/>
            <ac:spMk id="12" creationId="{05AF68A3-C2DF-466B-87B6-848E66DC9269}"/>
          </ac:spMkLst>
        </pc:spChg>
      </pc:sldChg>
      <pc:sldChg chg="del">
        <pc:chgData name="Gil Jennifer" userId="bc41f5d2-f00c-4ec6-bebc-6995702987bb" providerId="ADAL" clId="{F20C58D8-DCDB-4D80-869C-9A7E05132BEB}" dt="2021-11-16T20:46:26.072" v="68" actId="2696"/>
        <pc:sldMkLst>
          <pc:docMk/>
          <pc:sldMk cId="3351863582" sldId="324"/>
        </pc:sldMkLst>
      </pc:sldChg>
      <pc:sldChg chg="addSp modSp">
        <pc:chgData name="Gil Jennifer" userId="bc41f5d2-f00c-4ec6-bebc-6995702987bb" providerId="ADAL" clId="{F20C58D8-DCDB-4D80-869C-9A7E05132BEB}" dt="2021-11-16T20:42:58.366" v="67" actId="1076"/>
        <pc:sldMkLst>
          <pc:docMk/>
          <pc:sldMk cId="2826041132" sldId="325"/>
        </pc:sldMkLst>
        <pc:spChg chg="mod">
          <ac:chgData name="Gil Jennifer" userId="bc41f5d2-f00c-4ec6-bebc-6995702987bb" providerId="ADAL" clId="{F20C58D8-DCDB-4D80-869C-9A7E05132BEB}" dt="2021-11-16T20:42:52.282" v="64" actId="1076"/>
          <ac:spMkLst>
            <pc:docMk/>
            <pc:sldMk cId="2826041132" sldId="325"/>
            <ac:spMk id="4" creationId="{49DDBE98-D8FF-4894-BE6E-B63AD3B86603}"/>
          </ac:spMkLst>
        </pc:spChg>
        <pc:picChg chg="add mod">
          <ac:chgData name="Gil Jennifer" userId="bc41f5d2-f00c-4ec6-bebc-6995702987bb" providerId="ADAL" clId="{F20C58D8-DCDB-4D80-869C-9A7E05132BEB}" dt="2021-11-16T20:42:58.366" v="67" actId="1076"/>
          <ac:picMkLst>
            <pc:docMk/>
            <pc:sldMk cId="2826041132" sldId="325"/>
            <ac:picMk id="11" creationId="{DE52435F-9EAC-41C5-A2F2-F9ECD72848B0}"/>
          </ac:picMkLst>
        </pc:picChg>
      </pc:sldChg>
      <pc:sldChg chg="modSp">
        <pc:chgData name="Gil Jennifer" userId="bc41f5d2-f00c-4ec6-bebc-6995702987bb" providerId="ADAL" clId="{F20C58D8-DCDB-4D80-869C-9A7E05132BEB}" dt="2021-11-16T20:12:36.224" v="26" actId="20577"/>
        <pc:sldMkLst>
          <pc:docMk/>
          <pc:sldMk cId="2623038330" sldId="331"/>
        </pc:sldMkLst>
        <pc:graphicFrameChg chg="modGraphic">
          <ac:chgData name="Gil Jennifer" userId="bc41f5d2-f00c-4ec6-bebc-6995702987bb" providerId="ADAL" clId="{F20C58D8-DCDB-4D80-869C-9A7E05132BEB}" dt="2021-11-16T20:12:36.224" v="26" actId="20577"/>
          <ac:graphicFrameMkLst>
            <pc:docMk/>
            <pc:sldMk cId="2623038330" sldId="331"/>
            <ac:graphicFrameMk id="5" creationId="{D7A7B19A-BF1F-44FB-9CF1-26BF5A949254}"/>
          </ac:graphicFrameMkLst>
        </pc:graphicFrameChg>
      </pc:sldChg>
    </pc:docChg>
  </pc:docChgLst>
  <pc:docChgLst>
    <pc:chgData name="Gil Jennifer" userId="bc41f5d2-f00c-4ec6-bebc-6995702987bb" providerId="ADAL" clId="{3844017C-1315-464A-93F2-FF3C3BCDC822}"/>
    <pc:docChg chg="custSel delSld modSld sldOrd">
      <pc:chgData name="Gil Jennifer" userId="bc41f5d2-f00c-4ec6-bebc-6995702987bb" providerId="ADAL" clId="{3844017C-1315-464A-93F2-FF3C3BCDC822}" dt="2021-10-18T01:19:13.088" v="873"/>
      <pc:docMkLst>
        <pc:docMk/>
      </pc:docMkLst>
      <pc:sldChg chg="addSp delSp modSp">
        <pc:chgData name="Gil Jennifer" userId="bc41f5d2-f00c-4ec6-bebc-6995702987bb" providerId="ADAL" clId="{3844017C-1315-464A-93F2-FF3C3BCDC822}" dt="2021-10-18T01:00:24.181" v="165" actId="1076"/>
        <pc:sldMkLst>
          <pc:docMk/>
          <pc:sldMk cId="0" sldId="256"/>
        </pc:sldMkLst>
        <pc:spChg chg="mod">
          <ac:chgData name="Gil Jennifer" userId="bc41f5d2-f00c-4ec6-bebc-6995702987bb" providerId="ADAL" clId="{3844017C-1315-464A-93F2-FF3C3BCDC822}" dt="2021-10-18T00:59:49.458" v="160" actId="20577"/>
          <ac:spMkLst>
            <pc:docMk/>
            <pc:sldMk cId="0" sldId="256"/>
            <ac:spMk id="2" creationId="{CBA064CE-C29C-421B-BDE3-69A0DEB42C9D}"/>
          </ac:spMkLst>
        </pc:spChg>
        <pc:spChg chg="del">
          <ac:chgData name="Gil Jennifer" userId="bc41f5d2-f00c-4ec6-bebc-6995702987bb" providerId="ADAL" clId="{3844017C-1315-464A-93F2-FF3C3BCDC822}" dt="2021-10-18T01:00:20.391" v="164" actId="478"/>
          <ac:spMkLst>
            <pc:docMk/>
            <pc:sldMk cId="0" sldId="256"/>
            <ac:spMk id="4" creationId="{597B4C02-CF6B-4D89-8705-29F844FC4245}"/>
          </ac:spMkLst>
        </pc:spChg>
        <pc:picChg chg="add mod">
          <ac:chgData name="Gil Jennifer" userId="bc41f5d2-f00c-4ec6-bebc-6995702987bb" providerId="ADAL" clId="{3844017C-1315-464A-93F2-FF3C3BCDC822}" dt="2021-10-18T01:00:24.181" v="165" actId="1076"/>
          <ac:picMkLst>
            <pc:docMk/>
            <pc:sldMk cId="0" sldId="256"/>
            <ac:picMk id="5" creationId="{C84CF798-73B6-4EEA-AD1A-2A1B0B482459}"/>
          </ac:picMkLst>
        </pc:picChg>
      </pc:sldChg>
      <pc:sldChg chg="modSp">
        <pc:chgData name="Gil Jennifer" userId="bc41f5d2-f00c-4ec6-bebc-6995702987bb" providerId="ADAL" clId="{3844017C-1315-464A-93F2-FF3C3BCDC822}" dt="2021-10-18T01:14:52.159" v="759" actId="20577"/>
        <pc:sldMkLst>
          <pc:docMk/>
          <pc:sldMk cId="0" sldId="270"/>
        </pc:sldMkLst>
        <pc:spChg chg="mod">
          <ac:chgData name="Gil Jennifer" userId="bc41f5d2-f00c-4ec6-bebc-6995702987bb" providerId="ADAL" clId="{3844017C-1315-464A-93F2-FF3C3BCDC822}" dt="2021-10-18T01:14:52.159" v="759" actId="20577"/>
          <ac:spMkLst>
            <pc:docMk/>
            <pc:sldMk cId="0" sldId="270"/>
            <ac:spMk id="221" creationId="{00000000-0000-0000-0000-000000000000}"/>
          </ac:spMkLst>
        </pc:spChg>
      </pc:sldChg>
      <pc:sldChg chg="modSp">
        <pc:chgData name="Gil Jennifer" userId="bc41f5d2-f00c-4ec6-bebc-6995702987bb" providerId="ADAL" clId="{3844017C-1315-464A-93F2-FF3C3BCDC822}" dt="2021-10-18T01:01:15.488" v="203" actId="20577"/>
        <pc:sldMkLst>
          <pc:docMk/>
          <pc:sldMk cId="0" sldId="283"/>
        </pc:sldMkLst>
        <pc:spChg chg="mod">
          <ac:chgData name="Gil Jennifer" userId="bc41f5d2-f00c-4ec6-bebc-6995702987bb" providerId="ADAL" clId="{3844017C-1315-464A-93F2-FF3C3BCDC822}" dt="2021-10-18T01:01:15.488" v="203" actId="20577"/>
          <ac:spMkLst>
            <pc:docMk/>
            <pc:sldMk cId="0" sldId="283"/>
            <ac:spMk id="448" creationId="{00000000-0000-0000-0000-000000000000}"/>
          </ac:spMkLst>
        </pc:spChg>
      </pc:sldChg>
      <pc:sldChg chg="modSp">
        <pc:chgData name="Gil Jennifer" userId="bc41f5d2-f00c-4ec6-bebc-6995702987bb" providerId="ADAL" clId="{3844017C-1315-464A-93F2-FF3C3BCDC822}" dt="2021-10-18T01:09:23.203" v="624" actId="20577"/>
        <pc:sldMkLst>
          <pc:docMk/>
          <pc:sldMk cId="3486681896" sldId="303"/>
        </pc:sldMkLst>
        <pc:spChg chg="mod">
          <ac:chgData name="Gil Jennifer" userId="bc41f5d2-f00c-4ec6-bebc-6995702987bb" providerId="ADAL" clId="{3844017C-1315-464A-93F2-FF3C3BCDC822}" dt="2021-10-18T01:09:23.203" v="624" actId="20577"/>
          <ac:spMkLst>
            <pc:docMk/>
            <pc:sldMk cId="3486681896" sldId="303"/>
            <ac:spMk id="3" creationId="{4047A87B-31D1-4724-B5AD-5EDCF2E67038}"/>
          </ac:spMkLst>
        </pc:spChg>
      </pc:sldChg>
      <pc:sldChg chg="modSp">
        <pc:chgData name="Gil Jennifer" userId="bc41f5d2-f00c-4ec6-bebc-6995702987bb" providerId="ADAL" clId="{3844017C-1315-464A-93F2-FF3C3BCDC822}" dt="2021-10-18T01:11:05.398" v="702" actId="20577"/>
        <pc:sldMkLst>
          <pc:docMk/>
          <pc:sldMk cId="3707896478" sldId="305"/>
        </pc:sldMkLst>
        <pc:spChg chg="mod">
          <ac:chgData name="Gil Jennifer" userId="bc41f5d2-f00c-4ec6-bebc-6995702987bb" providerId="ADAL" clId="{3844017C-1315-464A-93F2-FF3C3BCDC822}" dt="2021-10-18T01:10:17.393" v="652" actId="20577"/>
          <ac:spMkLst>
            <pc:docMk/>
            <pc:sldMk cId="3707896478" sldId="305"/>
            <ac:spMk id="2" creationId="{F23FB93B-7E87-4006-A63C-A5AF3536A0F1}"/>
          </ac:spMkLst>
        </pc:spChg>
        <pc:spChg chg="mod">
          <ac:chgData name="Gil Jennifer" userId="bc41f5d2-f00c-4ec6-bebc-6995702987bb" providerId="ADAL" clId="{3844017C-1315-464A-93F2-FF3C3BCDC822}" dt="2021-10-18T01:11:05.398" v="702" actId="20577"/>
          <ac:spMkLst>
            <pc:docMk/>
            <pc:sldMk cId="3707896478" sldId="305"/>
            <ac:spMk id="3" creationId="{B3E36FD7-C49C-447B-8C75-7FF5CE1CE26C}"/>
          </ac:spMkLst>
        </pc:spChg>
      </pc:sldChg>
      <pc:sldChg chg="modSp">
        <pc:chgData name="Gil Jennifer" userId="bc41f5d2-f00c-4ec6-bebc-6995702987bb" providerId="ADAL" clId="{3844017C-1315-464A-93F2-FF3C3BCDC822}" dt="2021-10-18T01:07:54.324" v="583" actId="20577"/>
        <pc:sldMkLst>
          <pc:docMk/>
          <pc:sldMk cId="2488202871" sldId="309"/>
        </pc:sldMkLst>
        <pc:spChg chg="mod">
          <ac:chgData name="Gil Jennifer" userId="bc41f5d2-f00c-4ec6-bebc-6995702987bb" providerId="ADAL" clId="{3844017C-1315-464A-93F2-FF3C3BCDC822}" dt="2021-10-18T01:07:54.324" v="583" actId="20577"/>
          <ac:spMkLst>
            <pc:docMk/>
            <pc:sldMk cId="2488202871" sldId="309"/>
            <ac:spMk id="4" creationId="{4A85E29F-2C64-49C1-AD16-7CD5491C723C}"/>
          </ac:spMkLst>
        </pc:spChg>
      </pc:sldChg>
      <pc:sldChg chg="modSp">
        <pc:chgData name="Gil Jennifer" userId="bc41f5d2-f00c-4ec6-bebc-6995702987bb" providerId="ADAL" clId="{3844017C-1315-464A-93F2-FF3C3BCDC822}" dt="2021-10-18T01:12:35.797" v="734" actId="20577"/>
        <pc:sldMkLst>
          <pc:docMk/>
          <pc:sldMk cId="3409058185" sldId="311"/>
        </pc:sldMkLst>
        <pc:spChg chg="mod">
          <ac:chgData name="Gil Jennifer" userId="bc41f5d2-f00c-4ec6-bebc-6995702987bb" providerId="ADAL" clId="{3844017C-1315-464A-93F2-FF3C3BCDC822}" dt="2021-10-18T01:12:35.797" v="734" actId="20577"/>
          <ac:spMkLst>
            <pc:docMk/>
            <pc:sldMk cId="3409058185" sldId="311"/>
            <ac:spMk id="3" creationId="{2E9D2DB4-7985-4832-9C2B-0790191C4DBD}"/>
          </ac:spMkLst>
        </pc:spChg>
      </pc:sldChg>
      <pc:sldChg chg="addSp delSp modSp">
        <pc:chgData name="Gil Jennifer" userId="bc41f5d2-f00c-4ec6-bebc-6995702987bb" providerId="ADAL" clId="{3844017C-1315-464A-93F2-FF3C3BCDC822}" dt="2021-10-18T01:17:38.227" v="868" actId="20577"/>
        <pc:sldMkLst>
          <pc:docMk/>
          <pc:sldMk cId="3902595307" sldId="327"/>
        </pc:sldMkLst>
        <pc:spChg chg="mod">
          <ac:chgData name="Gil Jennifer" userId="bc41f5d2-f00c-4ec6-bebc-6995702987bb" providerId="ADAL" clId="{3844017C-1315-464A-93F2-FF3C3BCDC822}" dt="2021-10-18T01:17:38.227" v="868" actId="20577"/>
          <ac:spMkLst>
            <pc:docMk/>
            <pc:sldMk cId="3902595307" sldId="327"/>
            <ac:spMk id="3" creationId="{287EDFD0-E7FA-4270-AAD3-8A8EA3607663}"/>
          </ac:spMkLst>
        </pc:spChg>
        <pc:spChg chg="del mod">
          <ac:chgData name="Gil Jennifer" userId="bc41f5d2-f00c-4ec6-bebc-6995702987bb" providerId="ADAL" clId="{3844017C-1315-464A-93F2-FF3C3BCDC822}" dt="2021-10-18T01:16:15.013" v="767" actId="478"/>
          <ac:spMkLst>
            <pc:docMk/>
            <pc:sldMk cId="3902595307" sldId="327"/>
            <ac:spMk id="4" creationId="{C92F4CB1-6A2A-4C9C-8944-75D3CA53C42A}"/>
          </ac:spMkLst>
        </pc:spChg>
        <pc:picChg chg="add mod">
          <ac:chgData name="Gil Jennifer" userId="bc41f5d2-f00c-4ec6-bebc-6995702987bb" providerId="ADAL" clId="{3844017C-1315-464A-93F2-FF3C3BCDC822}" dt="2021-10-18T01:16:09.913" v="766" actId="1076"/>
          <ac:picMkLst>
            <pc:docMk/>
            <pc:sldMk cId="3902595307" sldId="327"/>
            <ac:picMk id="7" creationId="{C646221E-1DB8-4317-B21E-96D0ABCE07A5}"/>
          </ac:picMkLst>
        </pc:picChg>
      </pc:sldChg>
      <pc:sldChg chg="modSp">
        <pc:chgData name="Gil Jennifer" userId="bc41f5d2-f00c-4ec6-bebc-6995702987bb" providerId="ADAL" clId="{3844017C-1315-464A-93F2-FF3C3BCDC822}" dt="2021-10-18T01:06:06.538" v="507" actId="20577"/>
        <pc:sldMkLst>
          <pc:docMk/>
          <pc:sldMk cId="2623038330" sldId="331"/>
        </pc:sldMkLst>
        <pc:graphicFrameChg chg="modGraphic">
          <ac:chgData name="Gil Jennifer" userId="bc41f5d2-f00c-4ec6-bebc-6995702987bb" providerId="ADAL" clId="{3844017C-1315-464A-93F2-FF3C3BCDC822}" dt="2021-10-18T01:06:06.538" v="507" actId="20577"/>
          <ac:graphicFrameMkLst>
            <pc:docMk/>
            <pc:sldMk cId="2623038330" sldId="331"/>
            <ac:graphicFrameMk id="5" creationId="{D7A7B19A-BF1F-44FB-9CF1-26BF5A949254}"/>
          </ac:graphicFrameMkLst>
        </pc:graphicFrameChg>
      </pc:sldChg>
    </pc:docChg>
  </pc:docChgLst>
  <pc:docChgLst>
    <pc:chgData name="Gil Jennifer" userId="bc41f5d2-f00c-4ec6-bebc-6995702987bb" providerId="ADAL" clId="{93D7212E-1006-47DD-A316-8410628E5D1A}"/>
    <pc:docChg chg="undo custSel addSld delSld modSld delMainMaster">
      <pc:chgData name="Gil Jennifer" userId="bc41f5d2-f00c-4ec6-bebc-6995702987bb" providerId="ADAL" clId="{93D7212E-1006-47DD-A316-8410628E5D1A}" dt="2021-10-18T19:26:48.824" v="1170" actId="255"/>
      <pc:docMkLst>
        <pc:docMk/>
      </pc:docMkLst>
      <pc:sldChg chg="modSp">
        <pc:chgData name="Gil Jennifer" userId="bc41f5d2-f00c-4ec6-bebc-6995702987bb" providerId="ADAL" clId="{93D7212E-1006-47DD-A316-8410628E5D1A}" dt="2021-10-18T18:15:18.953" v="53" actId="1076"/>
        <pc:sldMkLst>
          <pc:docMk/>
          <pc:sldMk cId="0" sldId="256"/>
        </pc:sldMkLst>
        <pc:spChg chg="mod">
          <ac:chgData name="Gil Jennifer" userId="bc41f5d2-f00c-4ec6-bebc-6995702987bb" providerId="ADAL" clId="{93D7212E-1006-47DD-A316-8410628E5D1A}" dt="2021-10-18T18:15:18.953" v="53" actId="1076"/>
          <ac:spMkLst>
            <pc:docMk/>
            <pc:sldMk cId="0" sldId="256"/>
            <ac:spMk id="2" creationId="{CBA064CE-C29C-421B-BDE3-69A0DEB42C9D}"/>
          </ac:spMkLst>
        </pc:spChg>
      </pc:sldChg>
      <pc:sldChg chg="addSp modSp add del">
        <pc:chgData name="Gil Jennifer" userId="bc41f5d2-f00c-4ec6-bebc-6995702987bb" providerId="ADAL" clId="{93D7212E-1006-47DD-A316-8410628E5D1A}" dt="2021-10-18T19:17:31.187" v="767" actId="113"/>
        <pc:sldMkLst>
          <pc:docMk/>
          <pc:sldMk cId="0" sldId="258"/>
        </pc:sldMkLst>
        <pc:spChg chg="add mod">
          <ac:chgData name="Gil Jennifer" userId="bc41f5d2-f00c-4ec6-bebc-6995702987bb" providerId="ADAL" clId="{93D7212E-1006-47DD-A316-8410628E5D1A}" dt="2021-10-18T19:17:14.403" v="762" actId="14100"/>
          <ac:spMkLst>
            <pc:docMk/>
            <pc:sldMk cId="0" sldId="258"/>
            <ac:spMk id="2" creationId="{60443ECC-EBD2-4053-9D9C-6B6D421B9472}"/>
          </ac:spMkLst>
        </pc:spChg>
        <pc:spChg chg="mod">
          <ac:chgData name="Gil Jennifer" userId="bc41f5d2-f00c-4ec6-bebc-6995702987bb" providerId="ADAL" clId="{93D7212E-1006-47DD-A316-8410628E5D1A}" dt="2021-10-18T19:17:31.187" v="767" actId="113"/>
          <ac:spMkLst>
            <pc:docMk/>
            <pc:sldMk cId="0" sldId="258"/>
            <ac:spMk id="104" creationId="{00000000-0000-0000-0000-000000000000}"/>
          </ac:spMkLst>
        </pc:spChg>
      </pc:sldChg>
      <pc:sldChg chg="modSp">
        <pc:chgData name="Gil Jennifer" userId="bc41f5d2-f00c-4ec6-bebc-6995702987bb" providerId="ADAL" clId="{93D7212E-1006-47DD-A316-8410628E5D1A}" dt="2021-10-18T19:18:43.130" v="901" actId="113"/>
        <pc:sldMkLst>
          <pc:docMk/>
          <pc:sldMk cId="0" sldId="261"/>
        </pc:sldMkLst>
        <pc:spChg chg="mod">
          <ac:chgData name="Gil Jennifer" userId="bc41f5d2-f00c-4ec6-bebc-6995702987bb" providerId="ADAL" clId="{93D7212E-1006-47DD-A316-8410628E5D1A}" dt="2021-10-18T19:18:43.130" v="901" actId="113"/>
          <ac:spMkLst>
            <pc:docMk/>
            <pc:sldMk cId="0" sldId="261"/>
            <ac:spMk id="125" creationId="{00000000-0000-0000-0000-000000000000}"/>
          </ac:spMkLst>
        </pc:spChg>
      </pc:sldChg>
      <pc:sldChg chg="addSp modSp">
        <pc:chgData name="Gil Jennifer" userId="bc41f5d2-f00c-4ec6-bebc-6995702987bb" providerId="ADAL" clId="{93D7212E-1006-47DD-A316-8410628E5D1A}" dt="2021-10-18T19:21:17.486" v="951" actId="1076"/>
        <pc:sldMkLst>
          <pc:docMk/>
          <pc:sldMk cId="0" sldId="270"/>
        </pc:sldMkLst>
        <pc:spChg chg="add mod">
          <ac:chgData name="Gil Jennifer" userId="bc41f5d2-f00c-4ec6-bebc-6995702987bb" providerId="ADAL" clId="{93D7212E-1006-47DD-A316-8410628E5D1A}" dt="2021-10-18T19:21:17.486" v="951" actId="1076"/>
          <ac:spMkLst>
            <pc:docMk/>
            <pc:sldMk cId="0" sldId="270"/>
            <ac:spMk id="2" creationId="{79B18ADE-DAE6-47A5-8258-917F41ED0434}"/>
          </ac:spMkLst>
        </pc:spChg>
        <pc:spChg chg="mod">
          <ac:chgData name="Gil Jennifer" userId="bc41f5d2-f00c-4ec6-bebc-6995702987bb" providerId="ADAL" clId="{93D7212E-1006-47DD-A316-8410628E5D1A}" dt="2021-10-18T19:20:52.755" v="944"/>
          <ac:spMkLst>
            <pc:docMk/>
            <pc:sldMk cId="0" sldId="270"/>
            <ac:spMk id="221" creationId="{00000000-0000-0000-0000-000000000000}"/>
          </ac:spMkLst>
        </pc:spChg>
      </pc:sldChg>
      <pc:sldChg chg="addSp delSp modSp">
        <pc:chgData name="Gil Jennifer" userId="bc41f5d2-f00c-4ec6-bebc-6995702987bb" providerId="ADAL" clId="{93D7212E-1006-47DD-A316-8410628E5D1A}" dt="2021-10-18T18:12:47.428" v="51" actId="1076"/>
        <pc:sldMkLst>
          <pc:docMk/>
          <pc:sldMk cId="0" sldId="275"/>
        </pc:sldMkLst>
        <pc:spChg chg="add mod">
          <ac:chgData name="Gil Jennifer" userId="bc41f5d2-f00c-4ec6-bebc-6995702987bb" providerId="ADAL" clId="{93D7212E-1006-47DD-A316-8410628E5D1A}" dt="2021-10-18T18:12:41.605" v="50" actId="207"/>
          <ac:spMkLst>
            <pc:docMk/>
            <pc:sldMk cId="0" sldId="275"/>
            <ac:spMk id="3" creationId="{5803DDF3-81B3-43DD-BA95-905CC0410016}"/>
          </ac:spMkLst>
        </pc:spChg>
        <pc:spChg chg="mod">
          <ac:chgData name="Gil Jennifer" userId="bc41f5d2-f00c-4ec6-bebc-6995702987bb" providerId="ADAL" clId="{93D7212E-1006-47DD-A316-8410628E5D1A}" dt="2021-10-18T18:02:53.500" v="39" actId="113"/>
          <ac:spMkLst>
            <pc:docMk/>
            <pc:sldMk cId="0" sldId="275"/>
            <ac:spMk id="320" creationId="{00000000-0000-0000-0000-000000000000}"/>
          </ac:spMkLst>
        </pc:spChg>
        <pc:picChg chg="add mod">
          <ac:chgData name="Gil Jennifer" userId="bc41f5d2-f00c-4ec6-bebc-6995702987bb" providerId="ADAL" clId="{93D7212E-1006-47DD-A316-8410628E5D1A}" dt="2021-10-18T18:12:47.428" v="51" actId="1076"/>
          <ac:picMkLst>
            <pc:docMk/>
            <pc:sldMk cId="0" sldId="275"/>
            <ac:picMk id="2" creationId="{5B5661BE-4E2D-4238-90FE-61AFF30FD68D}"/>
          </ac:picMkLst>
        </pc:picChg>
        <pc:picChg chg="del">
          <ac:chgData name="Gil Jennifer" userId="bc41f5d2-f00c-4ec6-bebc-6995702987bb" providerId="ADAL" clId="{93D7212E-1006-47DD-A316-8410628E5D1A}" dt="2021-10-18T18:02:33.760" v="35" actId="478"/>
          <ac:picMkLst>
            <pc:docMk/>
            <pc:sldMk cId="0" sldId="275"/>
            <ac:picMk id="12" creationId="{1B03EA77-3FBB-4DC4-B766-0D571DD0637F}"/>
          </ac:picMkLst>
        </pc:picChg>
      </pc:sldChg>
      <pc:sldChg chg="modSp">
        <pc:chgData name="Gil Jennifer" userId="bc41f5d2-f00c-4ec6-bebc-6995702987bb" providerId="ADAL" clId="{93D7212E-1006-47DD-A316-8410628E5D1A}" dt="2021-10-18T18:26:59.291" v="173" actId="255"/>
        <pc:sldMkLst>
          <pc:docMk/>
          <pc:sldMk cId="3486681896" sldId="303"/>
        </pc:sldMkLst>
        <pc:spChg chg="mod">
          <ac:chgData name="Gil Jennifer" userId="bc41f5d2-f00c-4ec6-bebc-6995702987bb" providerId="ADAL" clId="{93D7212E-1006-47DD-A316-8410628E5D1A}" dt="2021-10-18T18:26:59.291" v="173" actId="255"/>
          <ac:spMkLst>
            <pc:docMk/>
            <pc:sldMk cId="3486681896" sldId="303"/>
            <ac:spMk id="3" creationId="{4047A87B-31D1-4724-B5AD-5EDCF2E67038}"/>
          </ac:spMkLst>
        </pc:spChg>
      </pc:sldChg>
      <pc:sldChg chg="addSp delSp modSp modAnim">
        <pc:chgData name="Gil Jennifer" userId="bc41f5d2-f00c-4ec6-bebc-6995702987bb" providerId="ADAL" clId="{93D7212E-1006-47DD-A316-8410628E5D1A}" dt="2021-10-18T18:29:58.995" v="195"/>
        <pc:sldMkLst>
          <pc:docMk/>
          <pc:sldMk cId="2309680413" sldId="304"/>
        </pc:sldMkLst>
        <pc:spChg chg="mod">
          <ac:chgData name="Gil Jennifer" userId="bc41f5d2-f00c-4ec6-bebc-6995702987bb" providerId="ADAL" clId="{93D7212E-1006-47DD-A316-8410628E5D1A}" dt="2021-10-18T18:28:01.381" v="179" actId="14100"/>
          <ac:spMkLst>
            <pc:docMk/>
            <pc:sldMk cId="2309680413" sldId="304"/>
            <ac:spMk id="3" creationId="{A462ECDD-C4E5-495D-85CD-26969A56340E}"/>
          </ac:spMkLst>
        </pc:spChg>
        <pc:spChg chg="mod">
          <ac:chgData name="Gil Jennifer" userId="bc41f5d2-f00c-4ec6-bebc-6995702987bb" providerId="ADAL" clId="{93D7212E-1006-47DD-A316-8410628E5D1A}" dt="2021-10-18T18:27:52.734" v="177" actId="255"/>
          <ac:spMkLst>
            <pc:docMk/>
            <pc:sldMk cId="2309680413" sldId="304"/>
            <ac:spMk id="4" creationId="{B0404605-EAC2-49DF-AEAF-09BA7E962D18}"/>
          </ac:spMkLst>
        </pc:spChg>
        <pc:picChg chg="del">
          <ac:chgData name="Gil Jennifer" userId="bc41f5d2-f00c-4ec6-bebc-6995702987bb" providerId="ADAL" clId="{93D7212E-1006-47DD-A316-8410628E5D1A}" dt="2021-10-18T18:28:22.114" v="180"/>
          <ac:picMkLst>
            <pc:docMk/>
            <pc:sldMk cId="2309680413" sldId="304"/>
            <ac:picMk id="1026" creationId="{7048E713-8969-4E8F-8118-ACAD172076E0}"/>
          </ac:picMkLst>
        </pc:picChg>
        <pc:picChg chg="del">
          <ac:chgData name="Gil Jennifer" userId="bc41f5d2-f00c-4ec6-bebc-6995702987bb" providerId="ADAL" clId="{93D7212E-1006-47DD-A316-8410628E5D1A}" dt="2021-10-18T18:28:28.057" v="181"/>
          <ac:picMkLst>
            <pc:docMk/>
            <pc:sldMk cId="2309680413" sldId="304"/>
            <ac:picMk id="1028" creationId="{7011751C-04B6-4FA4-9236-94E334686D68}"/>
          </ac:picMkLst>
        </pc:picChg>
        <pc:picChg chg="del">
          <ac:chgData name="Gil Jennifer" userId="bc41f5d2-f00c-4ec6-bebc-6995702987bb" providerId="ADAL" clId="{93D7212E-1006-47DD-A316-8410628E5D1A}" dt="2021-10-18T18:28:56.444" v="182"/>
          <ac:picMkLst>
            <pc:docMk/>
            <pc:sldMk cId="2309680413" sldId="304"/>
            <ac:picMk id="1030" creationId="{125440D4-D879-4469-9229-2714617FE941}"/>
          </ac:picMkLst>
        </pc:picChg>
        <pc:picChg chg="add del mod">
          <ac:chgData name="Gil Jennifer" userId="bc41f5d2-f00c-4ec6-bebc-6995702987bb" providerId="ADAL" clId="{93D7212E-1006-47DD-A316-8410628E5D1A}" dt="2021-10-18T18:29:58.995" v="195"/>
          <ac:picMkLst>
            <pc:docMk/>
            <pc:sldMk cId="2309680413" sldId="304"/>
            <ac:picMk id="1032" creationId="{42DADB6F-579E-45EF-9F18-D9277082F4CC}"/>
          </ac:picMkLst>
        </pc:picChg>
      </pc:sldChg>
      <pc:sldChg chg="addSp delSp modSp">
        <pc:chgData name="Gil Jennifer" userId="bc41f5d2-f00c-4ec6-bebc-6995702987bb" providerId="ADAL" clId="{93D7212E-1006-47DD-A316-8410628E5D1A}" dt="2021-10-18T18:30:36.448" v="207" actId="1076"/>
        <pc:sldMkLst>
          <pc:docMk/>
          <pc:sldMk cId="3707896478" sldId="305"/>
        </pc:sldMkLst>
        <pc:spChg chg="del">
          <ac:chgData name="Gil Jennifer" userId="bc41f5d2-f00c-4ec6-bebc-6995702987bb" providerId="ADAL" clId="{93D7212E-1006-47DD-A316-8410628E5D1A}" dt="2021-10-18T18:30:06.092" v="197" actId="478"/>
          <ac:spMkLst>
            <pc:docMk/>
            <pc:sldMk cId="3707896478" sldId="305"/>
            <ac:spMk id="2" creationId="{F23FB93B-7E87-4006-A63C-A5AF3536A0F1}"/>
          </ac:spMkLst>
        </pc:spChg>
        <pc:spChg chg="add del">
          <ac:chgData name="Gil Jennifer" userId="bc41f5d2-f00c-4ec6-bebc-6995702987bb" providerId="ADAL" clId="{93D7212E-1006-47DD-A316-8410628E5D1A}" dt="2021-10-18T18:30:03.980" v="196" actId="478"/>
          <ac:spMkLst>
            <pc:docMk/>
            <pc:sldMk cId="3707896478" sldId="305"/>
            <ac:spMk id="3" creationId="{B3E36FD7-C49C-447B-8C75-7FF5CE1CE26C}"/>
          </ac:spMkLst>
        </pc:spChg>
        <pc:spChg chg="add del mod">
          <ac:chgData name="Gil Jennifer" userId="bc41f5d2-f00c-4ec6-bebc-6995702987bb" providerId="ADAL" clId="{93D7212E-1006-47DD-A316-8410628E5D1A}" dt="2021-10-18T18:29:21.858" v="191" actId="478"/>
          <ac:spMkLst>
            <pc:docMk/>
            <pc:sldMk cId="3707896478" sldId="305"/>
            <ac:spMk id="6" creationId="{DE91C9B2-039E-403F-8E91-A1E7F65969D0}"/>
          </ac:spMkLst>
        </pc:spChg>
        <pc:spChg chg="add del mod">
          <ac:chgData name="Gil Jennifer" userId="bc41f5d2-f00c-4ec6-bebc-6995702987bb" providerId="ADAL" clId="{93D7212E-1006-47DD-A316-8410628E5D1A}" dt="2021-10-18T18:30:10.256" v="198"/>
          <ac:spMkLst>
            <pc:docMk/>
            <pc:sldMk cId="3707896478" sldId="305"/>
            <ac:spMk id="8" creationId="{FAF077F7-184A-4209-A2B4-13B713D23481}"/>
          </ac:spMkLst>
        </pc:spChg>
        <pc:spChg chg="add del mod">
          <ac:chgData name="Gil Jennifer" userId="bc41f5d2-f00c-4ec6-bebc-6995702987bb" providerId="ADAL" clId="{93D7212E-1006-47DD-A316-8410628E5D1A}" dt="2021-10-18T18:30:10.256" v="198"/>
          <ac:spMkLst>
            <pc:docMk/>
            <pc:sldMk cId="3707896478" sldId="305"/>
            <ac:spMk id="10" creationId="{3E7DFAF6-1616-47E8-9B6E-235ABB898A29}"/>
          </ac:spMkLst>
        </pc:spChg>
        <pc:spChg chg="add del">
          <ac:chgData name="Gil Jennifer" userId="bc41f5d2-f00c-4ec6-bebc-6995702987bb" providerId="ADAL" clId="{93D7212E-1006-47DD-A316-8410628E5D1A}" dt="2021-10-18T18:30:17.971" v="202"/>
          <ac:spMkLst>
            <pc:docMk/>
            <pc:sldMk cId="3707896478" sldId="305"/>
            <ac:spMk id="11" creationId="{D23B7A6A-2216-48EF-9532-0CBD452A9386}"/>
          </ac:spMkLst>
        </pc:spChg>
        <pc:picChg chg="add del">
          <ac:chgData name="Gil Jennifer" userId="bc41f5d2-f00c-4ec6-bebc-6995702987bb" providerId="ADAL" clId="{93D7212E-1006-47DD-A316-8410628E5D1A}" dt="2021-10-18T18:29:10.196" v="187"/>
          <ac:picMkLst>
            <pc:docMk/>
            <pc:sldMk cId="3707896478" sldId="305"/>
            <ac:picMk id="2050" creationId="{461A0472-8BA5-4BC8-9C2E-1CB9F4A1D0D6}"/>
          </ac:picMkLst>
        </pc:picChg>
        <pc:picChg chg="add del">
          <ac:chgData name="Gil Jennifer" userId="bc41f5d2-f00c-4ec6-bebc-6995702987bb" providerId="ADAL" clId="{93D7212E-1006-47DD-A316-8410628E5D1A}" dt="2021-10-18T18:29:09.779" v="186"/>
          <ac:picMkLst>
            <pc:docMk/>
            <pc:sldMk cId="3707896478" sldId="305"/>
            <ac:picMk id="2052" creationId="{20AB9655-09A2-430F-B948-47A192F9EDDF}"/>
          </ac:picMkLst>
        </pc:picChg>
        <pc:picChg chg="add del">
          <ac:chgData name="Gil Jennifer" userId="bc41f5d2-f00c-4ec6-bebc-6995702987bb" providerId="ADAL" clId="{93D7212E-1006-47DD-A316-8410628E5D1A}" dt="2021-10-18T18:29:20.494" v="190"/>
          <ac:picMkLst>
            <pc:docMk/>
            <pc:sldMk cId="3707896478" sldId="305"/>
            <ac:picMk id="2054" creationId="{B870630C-DDA9-4DFA-A56A-721A24AB97ED}"/>
          </ac:picMkLst>
        </pc:picChg>
        <pc:picChg chg="add del">
          <ac:chgData name="Gil Jennifer" userId="bc41f5d2-f00c-4ec6-bebc-6995702987bb" providerId="ADAL" clId="{93D7212E-1006-47DD-A316-8410628E5D1A}" dt="2021-10-18T18:30:16.062" v="200"/>
          <ac:picMkLst>
            <pc:docMk/>
            <pc:sldMk cId="3707896478" sldId="305"/>
            <ac:picMk id="2056" creationId="{480C6DCA-31BA-4594-8F54-82ABD6AE2B15}"/>
          </ac:picMkLst>
        </pc:picChg>
        <pc:picChg chg="add mod">
          <ac:chgData name="Gil Jennifer" userId="bc41f5d2-f00c-4ec6-bebc-6995702987bb" providerId="ADAL" clId="{93D7212E-1006-47DD-A316-8410628E5D1A}" dt="2021-10-18T18:30:36.448" v="207" actId="1076"/>
          <ac:picMkLst>
            <pc:docMk/>
            <pc:sldMk cId="3707896478" sldId="305"/>
            <ac:picMk id="2058" creationId="{D891C2F9-962E-4339-8323-1DB9A0C08A26}"/>
          </ac:picMkLst>
        </pc:picChg>
      </pc:sldChg>
      <pc:sldChg chg="modSp">
        <pc:chgData name="Gil Jennifer" userId="bc41f5d2-f00c-4ec6-bebc-6995702987bb" providerId="ADAL" clId="{93D7212E-1006-47DD-A316-8410628E5D1A}" dt="2021-10-18T18:26:37.953" v="171" actId="113"/>
        <pc:sldMkLst>
          <pc:docMk/>
          <pc:sldMk cId="970064281" sldId="308"/>
        </pc:sldMkLst>
        <pc:spChg chg="mod">
          <ac:chgData name="Gil Jennifer" userId="bc41f5d2-f00c-4ec6-bebc-6995702987bb" providerId="ADAL" clId="{93D7212E-1006-47DD-A316-8410628E5D1A}" dt="2021-10-18T18:26:30.958" v="170" actId="207"/>
          <ac:spMkLst>
            <pc:docMk/>
            <pc:sldMk cId="970064281" sldId="308"/>
            <ac:spMk id="3" creationId="{B8EF547B-5A09-46EA-BCBC-76572B3337AE}"/>
          </ac:spMkLst>
        </pc:spChg>
        <pc:spChg chg="mod">
          <ac:chgData name="Gil Jennifer" userId="bc41f5d2-f00c-4ec6-bebc-6995702987bb" providerId="ADAL" clId="{93D7212E-1006-47DD-A316-8410628E5D1A}" dt="2021-10-18T18:26:37.953" v="171" actId="113"/>
          <ac:spMkLst>
            <pc:docMk/>
            <pc:sldMk cId="970064281" sldId="308"/>
            <ac:spMk id="6" creationId="{792BEB1D-C138-426E-8B68-A5051D5B9655}"/>
          </ac:spMkLst>
        </pc:spChg>
        <pc:picChg chg="mod">
          <ac:chgData name="Gil Jennifer" userId="bc41f5d2-f00c-4ec6-bebc-6995702987bb" providerId="ADAL" clId="{93D7212E-1006-47DD-A316-8410628E5D1A}" dt="2021-10-18T18:26:07.804" v="167" actId="1076"/>
          <ac:picMkLst>
            <pc:docMk/>
            <pc:sldMk cId="970064281" sldId="308"/>
            <ac:picMk id="8" creationId="{27899254-4A60-4B3D-9592-5A380BD77FE6}"/>
          </ac:picMkLst>
        </pc:picChg>
      </pc:sldChg>
      <pc:sldChg chg="modSp">
        <pc:chgData name="Gil Jennifer" userId="bc41f5d2-f00c-4ec6-bebc-6995702987bb" providerId="ADAL" clId="{93D7212E-1006-47DD-A316-8410628E5D1A}" dt="2021-10-18T18:25:31.199" v="165" actId="255"/>
        <pc:sldMkLst>
          <pc:docMk/>
          <pc:sldMk cId="2488202871" sldId="309"/>
        </pc:sldMkLst>
        <pc:spChg chg="mod">
          <ac:chgData name="Gil Jennifer" userId="bc41f5d2-f00c-4ec6-bebc-6995702987bb" providerId="ADAL" clId="{93D7212E-1006-47DD-A316-8410628E5D1A}" dt="2021-10-18T18:25:31.199" v="165" actId="255"/>
          <ac:spMkLst>
            <pc:docMk/>
            <pc:sldMk cId="2488202871" sldId="309"/>
            <ac:spMk id="4" creationId="{4A85E29F-2C64-49C1-AD16-7CD5491C723C}"/>
          </ac:spMkLst>
        </pc:spChg>
      </pc:sldChg>
      <pc:sldChg chg="modSp">
        <pc:chgData name="Gil Jennifer" userId="bc41f5d2-f00c-4ec6-bebc-6995702987bb" providerId="ADAL" clId="{93D7212E-1006-47DD-A316-8410628E5D1A}" dt="2021-10-18T18:42:30.753" v="282" actId="207"/>
        <pc:sldMkLst>
          <pc:docMk/>
          <pc:sldMk cId="3409058185" sldId="311"/>
        </pc:sldMkLst>
        <pc:spChg chg="mod">
          <ac:chgData name="Gil Jennifer" userId="bc41f5d2-f00c-4ec6-bebc-6995702987bb" providerId="ADAL" clId="{93D7212E-1006-47DD-A316-8410628E5D1A}" dt="2021-10-18T18:42:30.753" v="282" actId="207"/>
          <ac:spMkLst>
            <pc:docMk/>
            <pc:sldMk cId="3409058185" sldId="311"/>
            <ac:spMk id="3" creationId="{2E9D2DB4-7985-4832-9C2B-0790191C4DBD}"/>
          </ac:spMkLst>
        </pc:spChg>
      </pc:sldChg>
      <pc:sldChg chg="modSp">
        <pc:chgData name="Gil Jennifer" userId="bc41f5d2-f00c-4ec6-bebc-6995702987bb" providerId="ADAL" clId="{93D7212E-1006-47DD-A316-8410628E5D1A}" dt="2021-10-18T19:21:37.254" v="952" actId="255"/>
        <pc:sldMkLst>
          <pc:docMk/>
          <pc:sldMk cId="4002995155" sldId="318"/>
        </pc:sldMkLst>
        <pc:spChg chg="mod">
          <ac:chgData name="Gil Jennifer" userId="bc41f5d2-f00c-4ec6-bebc-6995702987bb" providerId="ADAL" clId="{93D7212E-1006-47DD-A316-8410628E5D1A}" dt="2021-10-18T19:21:37.254" v="952" actId="255"/>
          <ac:spMkLst>
            <pc:docMk/>
            <pc:sldMk cId="4002995155" sldId="318"/>
            <ac:spMk id="18" creationId="{FF223425-A455-4411-A50A-36506BD81B6B}"/>
          </ac:spMkLst>
        </pc:spChg>
      </pc:sldChg>
      <pc:sldChg chg="modSp">
        <pc:chgData name="Gil Jennifer" userId="bc41f5d2-f00c-4ec6-bebc-6995702987bb" providerId="ADAL" clId="{93D7212E-1006-47DD-A316-8410628E5D1A}" dt="2021-10-18T18:42:06.648" v="279" actId="14100"/>
        <pc:sldMkLst>
          <pc:docMk/>
          <pc:sldMk cId="2826041132" sldId="325"/>
        </pc:sldMkLst>
        <pc:spChg chg="mod">
          <ac:chgData name="Gil Jennifer" userId="bc41f5d2-f00c-4ec6-bebc-6995702987bb" providerId="ADAL" clId="{93D7212E-1006-47DD-A316-8410628E5D1A}" dt="2021-10-18T18:42:06.648" v="279" actId="14100"/>
          <ac:spMkLst>
            <pc:docMk/>
            <pc:sldMk cId="2826041132" sldId="325"/>
            <ac:spMk id="4" creationId="{49DDBE98-D8FF-4894-BE6E-B63AD3B86603}"/>
          </ac:spMkLst>
        </pc:spChg>
      </pc:sldChg>
      <pc:sldChg chg="modSp">
        <pc:chgData name="Gil Jennifer" userId="bc41f5d2-f00c-4ec6-bebc-6995702987bb" providerId="ADAL" clId="{93D7212E-1006-47DD-A316-8410628E5D1A}" dt="2021-10-18T19:26:48.824" v="1170" actId="255"/>
        <pc:sldMkLst>
          <pc:docMk/>
          <pc:sldMk cId="2623038330" sldId="331"/>
        </pc:sldMkLst>
        <pc:graphicFrameChg chg="mod modGraphic">
          <ac:chgData name="Gil Jennifer" userId="bc41f5d2-f00c-4ec6-bebc-6995702987bb" providerId="ADAL" clId="{93D7212E-1006-47DD-A316-8410628E5D1A}" dt="2021-10-18T19:26:48.824" v="1170" actId="255"/>
          <ac:graphicFrameMkLst>
            <pc:docMk/>
            <pc:sldMk cId="2623038330" sldId="331"/>
            <ac:graphicFrameMk id="5" creationId="{D7A7B19A-BF1F-44FB-9CF1-26BF5A949254}"/>
          </ac:graphicFrameMkLst>
        </pc:graphicFrameChg>
      </pc:sldChg>
      <pc:sldChg chg="addSp delSp modSp add">
        <pc:chgData name="Gil Jennifer" userId="bc41f5d2-f00c-4ec6-bebc-6995702987bb" providerId="ADAL" clId="{93D7212E-1006-47DD-A316-8410628E5D1A}" dt="2021-10-18T19:09:04.595" v="465" actId="113"/>
        <pc:sldMkLst>
          <pc:docMk/>
          <pc:sldMk cId="3553763268" sldId="336"/>
        </pc:sldMkLst>
        <pc:spChg chg="mod">
          <ac:chgData name="Gil Jennifer" userId="bc41f5d2-f00c-4ec6-bebc-6995702987bb" providerId="ADAL" clId="{93D7212E-1006-47DD-A316-8410628E5D1A}" dt="2021-10-18T19:09:04.595" v="465" actId="113"/>
          <ac:spMkLst>
            <pc:docMk/>
            <pc:sldMk cId="3553763268" sldId="336"/>
            <ac:spMk id="2" creationId="{CEBF511C-D9F6-4635-AADB-B29A7B3E738C}"/>
          </ac:spMkLst>
        </pc:spChg>
        <pc:spChg chg="add del mod">
          <ac:chgData name="Gil Jennifer" userId="bc41f5d2-f00c-4ec6-bebc-6995702987bb" providerId="ADAL" clId="{93D7212E-1006-47DD-A316-8410628E5D1A}" dt="2021-10-18T18:52:53.512" v="333" actId="478"/>
          <ac:spMkLst>
            <pc:docMk/>
            <pc:sldMk cId="3553763268" sldId="336"/>
            <ac:spMk id="3" creationId="{67545EA9-E75F-44B2-B5BC-44BC6601C74C}"/>
          </ac:spMkLst>
        </pc:spChg>
        <pc:spChg chg="del">
          <ac:chgData name="Gil Jennifer" userId="bc41f5d2-f00c-4ec6-bebc-6995702987bb" providerId="ADAL" clId="{93D7212E-1006-47DD-A316-8410628E5D1A}" dt="2021-10-18T18:54:59.450" v="350" actId="478"/>
          <ac:spMkLst>
            <pc:docMk/>
            <pc:sldMk cId="3553763268" sldId="336"/>
            <ac:spMk id="3" creationId="{F60066C4-AE2B-4968-B5EB-7CEA64BBCF6E}"/>
          </ac:spMkLst>
        </pc:spChg>
        <pc:spChg chg="add del mod">
          <ac:chgData name="Gil Jennifer" userId="bc41f5d2-f00c-4ec6-bebc-6995702987bb" providerId="ADAL" clId="{93D7212E-1006-47DD-A316-8410628E5D1A}" dt="2021-10-18T19:06:12.616" v="431" actId="478"/>
          <ac:spMkLst>
            <pc:docMk/>
            <pc:sldMk cId="3553763268" sldId="336"/>
            <ac:spMk id="10" creationId="{01728054-35BF-45B8-B698-CD69268856DB}"/>
          </ac:spMkLst>
        </pc:spChg>
        <pc:spChg chg="add del mod">
          <ac:chgData name="Gil Jennifer" userId="bc41f5d2-f00c-4ec6-bebc-6995702987bb" providerId="ADAL" clId="{93D7212E-1006-47DD-A316-8410628E5D1A}" dt="2021-10-18T18:52:53.512" v="333" actId="478"/>
          <ac:spMkLst>
            <pc:docMk/>
            <pc:sldMk cId="3553763268" sldId="336"/>
            <ac:spMk id="21507" creationId="{00000000-0000-0000-0000-000000000000}"/>
          </ac:spMkLst>
        </pc:spChg>
        <pc:graphicFrameChg chg="add del mod modGraphic">
          <ac:chgData name="Gil Jennifer" userId="bc41f5d2-f00c-4ec6-bebc-6995702987bb" providerId="ADAL" clId="{93D7212E-1006-47DD-A316-8410628E5D1A}" dt="2021-10-18T18:56:11.312" v="415" actId="478"/>
          <ac:graphicFrameMkLst>
            <pc:docMk/>
            <pc:sldMk cId="3553763268" sldId="336"/>
            <ac:graphicFrameMk id="5" creationId="{09D0A614-E1E6-4D66-B94D-FCA1D8D42C25}"/>
          </ac:graphicFrameMkLst>
        </pc:graphicFrameChg>
        <pc:graphicFrameChg chg="add del mod modGraphic">
          <ac:chgData name="Gil Jennifer" userId="bc41f5d2-f00c-4ec6-bebc-6995702987bb" providerId="ADAL" clId="{93D7212E-1006-47DD-A316-8410628E5D1A}" dt="2021-10-18T19:05:36.578" v="422" actId="478"/>
          <ac:graphicFrameMkLst>
            <pc:docMk/>
            <pc:sldMk cId="3553763268" sldId="336"/>
            <ac:graphicFrameMk id="6" creationId="{179AFE0E-7B8A-43FB-9603-B3291213AE3E}"/>
          </ac:graphicFrameMkLst>
        </pc:graphicFrameChg>
        <pc:graphicFrameChg chg="add del">
          <ac:chgData name="Gil Jennifer" userId="bc41f5d2-f00c-4ec6-bebc-6995702987bb" providerId="ADAL" clId="{93D7212E-1006-47DD-A316-8410628E5D1A}" dt="2021-10-18T19:05:40.568" v="424" actId="478"/>
          <ac:graphicFrameMkLst>
            <pc:docMk/>
            <pc:sldMk cId="3553763268" sldId="336"/>
            <ac:graphicFrameMk id="7" creationId="{CC8FF0A9-29D5-44B9-8231-626A8908375E}"/>
          </ac:graphicFrameMkLst>
        </pc:graphicFrameChg>
        <pc:graphicFrameChg chg="add del">
          <ac:chgData name="Gil Jennifer" userId="bc41f5d2-f00c-4ec6-bebc-6995702987bb" providerId="ADAL" clId="{93D7212E-1006-47DD-A316-8410628E5D1A}" dt="2021-10-18T19:05:48.569" v="426" actId="478"/>
          <ac:graphicFrameMkLst>
            <pc:docMk/>
            <pc:sldMk cId="3553763268" sldId="336"/>
            <ac:graphicFrameMk id="8" creationId="{4D16BEBC-2EBC-4D26-A589-FFD7DF38126A}"/>
          </ac:graphicFrameMkLst>
        </pc:graphicFrameChg>
        <pc:graphicFrameChg chg="add del mod">
          <ac:chgData name="Gil Jennifer" userId="bc41f5d2-f00c-4ec6-bebc-6995702987bb" providerId="ADAL" clId="{93D7212E-1006-47DD-A316-8410628E5D1A}" dt="2021-10-18T19:05:57.138" v="428" actId="478"/>
          <ac:graphicFrameMkLst>
            <pc:docMk/>
            <pc:sldMk cId="3553763268" sldId="336"/>
            <ac:graphicFrameMk id="9" creationId="{1B715E24-56FE-4508-88A2-5A35DC22DD19}"/>
          </ac:graphicFrameMkLst>
        </pc:graphicFrameChg>
        <pc:graphicFrameChg chg="add del">
          <ac:chgData name="Gil Jennifer" userId="bc41f5d2-f00c-4ec6-bebc-6995702987bb" providerId="ADAL" clId="{93D7212E-1006-47DD-A316-8410628E5D1A}" dt="2021-10-18T19:07:57.895" v="433"/>
          <ac:graphicFrameMkLst>
            <pc:docMk/>
            <pc:sldMk cId="3553763268" sldId="336"/>
            <ac:graphicFrameMk id="11" creationId="{405EC898-2F6A-47F4-AA1C-405A99A87A6C}"/>
          </ac:graphicFrameMkLst>
        </pc:graphicFrameChg>
        <pc:graphicFrameChg chg="add del mod modGraphic">
          <ac:chgData name="Gil Jennifer" userId="bc41f5d2-f00c-4ec6-bebc-6995702987bb" providerId="ADAL" clId="{93D7212E-1006-47DD-A316-8410628E5D1A}" dt="2021-10-18T19:08:42.999" v="439" actId="478"/>
          <ac:graphicFrameMkLst>
            <pc:docMk/>
            <pc:sldMk cId="3553763268" sldId="336"/>
            <ac:graphicFrameMk id="12" creationId="{457A9E01-7853-4051-AE52-10E6D955E51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39ABA-575B-43CD-8721-5DAB76D42F8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151BAD4-8D84-440B-80A3-F2E0D50A23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D44450-F05C-410B-84AF-2ED7C998B8E4}" type="datetimeFigureOut">
              <a:rPr lang="en-US" smtClean="0"/>
              <a:t>11/16/2021</a:t>
            </a:fld>
            <a:endParaRPr lang="en-US"/>
          </a:p>
        </p:txBody>
      </p:sp>
      <p:sp>
        <p:nvSpPr>
          <p:cNvPr id="4" name="Footer Placeholder 3">
            <a:extLst>
              <a:ext uri="{FF2B5EF4-FFF2-40B4-BE49-F238E27FC236}">
                <a16:creationId xmlns:a16="http://schemas.microsoft.com/office/drawing/2014/main" id="{E121B2D8-F0D7-404E-ABBB-72D09DE756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63B996-314E-45D8-8DC5-CD60B66AE4F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30C05E-0E58-4629-AB77-12AA0B262E7E}" type="slidenum">
              <a:rPr lang="en-US" smtClean="0"/>
              <a:t>‹#›</a:t>
            </a:fld>
            <a:endParaRPr lang="en-US"/>
          </a:p>
        </p:txBody>
      </p:sp>
    </p:spTree>
    <p:extLst>
      <p:ext uri="{BB962C8B-B14F-4D97-AF65-F5344CB8AC3E}">
        <p14:creationId xmlns:p14="http://schemas.microsoft.com/office/powerpoint/2010/main" val="305207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email Amy Brown the contact at brownamyl@pcsb.org </a:t>
            </a:r>
          </a:p>
          <a:p>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When you follow the link </a:t>
            </a:r>
            <a:r>
              <a:rPr lang="en-US" dirty="0" err="1"/>
              <a:t>EduDataPortal</a:t>
            </a:r>
            <a:r>
              <a:rPr lang="en-US" dirty="0"/>
              <a:t> select Pinellas County and search by school. </a:t>
            </a:r>
          </a:p>
          <a:p>
            <a:endParaRPr lang="en-US" dirty="0"/>
          </a:p>
        </p:txBody>
      </p:sp>
    </p:spTree>
    <p:extLst>
      <p:ext uri="{BB962C8B-B14F-4D97-AF65-F5344CB8AC3E}">
        <p14:creationId xmlns:p14="http://schemas.microsoft.com/office/powerpoint/2010/main" val="1878328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r>
              <a:rPr lang="en-US" dirty="0"/>
              <a:t>All curriculum, instruction and assessments are based on student-centered expectations. </a:t>
            </a:r>
          </a:p>
          <a:p>
            <a:pPr marL="0" indent="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22</a:t>
            </a:fld>
            <a:endParaRPr lang="en-US"/>
          </a:p>
        </p:txBody>
      </p:sp>
    </p:spTree>
    <p:extLst>
      <p:ext uri="{BB962C8B-B14F-4D97-AF65-F5344CB8AC3E}">
        <p14:creationId xmlns:p14="http://schemas.microsoft.com/office/powerpoint/2010/main" val="351305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Here is the timeline for the implementation for Florida’s BEST Standards.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23</a:t>
            </a:fld>
            <a:endParaRPr lang="en-US"/>
          </a:p>
        </p:txBody>
      </p:sp>
    </p:spTree>
    <p:extLst>
      <p:ext uri="{BB962C8B-B14F-4D97-AF65-F5344CB8AC3E}">
        <p14:creationId xmlns:p14="http://schemas.microsoft.com/office/powerpoint/2010/main" val="85272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57: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57: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dirty="0"/>
          </a:p>
        </p:txBody>
      </p:sp>
    </p:spTree>
    <p:extLst>
      <p:ext uri="{BB962C8B-B14F-4D97-AF65-F5344CB8AC3E}">
        <p14:creationId xmlns:p14="http://schemas.microsoft.com/office/powerpoint/2010/main" val="23559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ed75ccf_09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ed75ccf_09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Insert icebreaker get to know you activity here! </a:t>
            </a:r>
          </a:p>
          <a:p>
            <a:pPr marL="0" indent="0">
              <a:buNone/>
            </a:pPr>
            <a:endParaRPr lang="en-US" dirty="0"/>
          </a:p>
          <a:p>
            <a:pPr marL="0" indent="0">
              <a:buNone/>
            </a:pPr>
            <a:r>
              <a:rPr lang="en-US" sz="1100" b="1" i="0" u="none" strike="noStrike" cap="none" dirty="0">
                <a:solidFill>
                  <a:srgbClr val="000000"/>
                </a:solidFill>
                <a:effectLst/>
                <a:latin typeface="Arial"/>
                <a:ea typeface="Arial"/>
                <a:cs typeface="Arial"/>
                <a:sym typeface="Arial"/>
              </a:rPr>
              <a:t>7524 0860</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aa6d39ba0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aa6d39ba0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Title I is supplemental federal funding that provides extra academic support and learning opportunities.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Use additional slides if necessary.  This is where you want to really highlight Title I funding and how it positively impacts your scholars! </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p:txBody>
      </p:sp>
    </p:spTree>
    <p:extLst>
      <p:ext uri="{BB962C8B-B14F-4D97-AF65-F5344CB8AC3E}">
        <p14:creationId xmlns:p14="http://schemas.microsoft.com/office/powerpoint/2010/main" val="1583291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endParaRPr lang="en-US" dirty="0"/>
          </a:p>
        </p:txBody>
      </p:sp>
    </p:spTree>
    <p:extLst>
      <p:ext uri="{BB962C8B-B14F-4D97-AF65-F5344CB8AC3E}">
        <p14:creationId xmlns:p14="http://schemas.microsoft.com/office/powerpoint/2010/main" val="130086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79537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000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6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mailto:brownamyl@pcsb.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www.pexels.com/photo/background-book-stack-books-close-up-1148399/"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fldoe.org/standardsreview/"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http://www.pngall.com/coming-soon-png"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pixabay.com/illustrations/stamp-save-the-date-red-memory-3047232/"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s://www.pcsb.org/Page/418" TargetMode="External"/><Relationship Id="rId3" Type="http://schemas.openxmlformats.org/officeDocument/2006/relationships/hyperlink" Target="mailto:dodgeam@pcsb.org" TargetMode="External"/><Relationship Id="rId7" Type="http://schemas.openxmlformats.org/officeDocument/2006/relationships/hyperlink" Target="https://www.pcsb.org/Page/26534"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mailto:simmonskeo@pcsb.org"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 Id="rId9"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90054" y="2811216"/>
            <a:ext cx="7834745" cy="1159800"/>
          </a:xfrm>
          <a:prstGeom prst="rect">
            <a:avLst/>
          </a:prstGeom>
        </p:spPr>
        <p:txBody>
          <a:bodyPr spcFirstLastPara="1" wrap="square" lIns="91425" tIns="91425" rIns="91425" bIns="91425" anchor="t" anchorCtr="0">
            <a:noAutofit/>
          </a:bodyPr>
          <a:lstStyle/>
          <a:p>
            <a:pPr lvl="0"/>
            <a:r>
              <a:rPr lang="en-US" altLang="en-US" dirty="0"/>
              <a:t>Title I Annual Parent Meeting</a:t>
            </a:r>
            <a:endParaRPr dirty="0"/>
          </a:p>
        </p:txBody>
      </p:sp>
      <p:sp>
        <p:nvSpPr>
          <p:cNvPr id="2" name="Rectangle 1">
            <a:extLst>
              <a:ext uri="{FF2B5EF4-FFF2-40B4-BE49-F238E27FC236}">
                <a16:creationId xmlns:a16="http://schemas.microsoft.com/office/drawing/2014/main" id="{CBA064CE-C29C-421B-BDE3-69A0DEB42C9D}"/>
              </a:ext>
            </a:extLst>
          </p:cNvPr>
          <p:cNvSpPr/>
          <p:nvPr/>
        </p:nvSpPr>
        <p:spPr>
          <a:xfrm>
            <a:off x="1504084" y="471703"/>
            <a:ext cx="3001241" cy="1754326"/>
          </a:xfrm>
          <a:prstGeom prst="rect">
            <a:avLst/>
          </a:prstGeom>
        </p:spPr>
        <p:txBody>
          <a:bodyPr wrap="square">
            <a:spAutoFit/>
          </a:bodyPr>
          <a:lstStyle/>
          <a:p>
            <a:pPr>
              <a:defRPr/>
            </a:pPr>
            <a:r>
              <a:rPr lang="en-US" sz="18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The Boca Ciega High School</a:t>
            </a:r>
          </a:p>
          <a:p>
            <a:pPr>
              <a:defRPr/>
            </a:pPr>
            <a:r>
              <a:rPr lang="en-US" sz="18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10/18/21</a:t>
            </a:r>
          </a:p>
          <a:p>
            <a:pPr>
              <a:defRPr/>
            </a:pPr>
            <a:r>
              <a:rPr lang="en-US" sz="18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5 p.m.</a:t>
            </a:r>
          </a:p>
          <a:p>
            <a:pPr>
              <a:defRPr/>
            </a:pPr>
            <a:r>
              <a:rPr lang="en-US" sz="18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Media Center</a:t>
            </a:r>
          </a:p>
          <a:p>
            <a:pPr>
              <a:defRPr/>
            </a:pPr>
            <a:r>
              <a:rPr lang="en-US" sz="1800"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Jennifer Gil </a:t>
            </a:r>
          </a:p>
        </p:txBody>
      </p:sp>
      <p:pic>
        <p:nvPicPr>
          <p:cNvPr id="6" name="Picture 5" descr="PCS_Primary_Logo copy.jpg">
            <a:extLst>
              <a:ext uri="{FF2B5EF4-FFF2-40B4-BE49-F238E27FC236}">
                <a16:creationId xmlns:a16="http://schemas.microsoft.com/office/drawing/2014/main" id="{79815A1A-3314-4F99-A303-EE2A5CEBD9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9145" y="4423307"/>
            <a:ext cx="1179689" cy="563502"/>
          </a:xfrm>
          <a:prstGeom prst="rect">
            <a:avLst/>
          </a:prstGeom>
        </p:spPr>
      </p:pic>
      <p:pic>
        <p:nvPicPr>
          <p:cNvPr id="5" name="Picture 4">
            <a:extLst>
              <a:ext uri="{FF2B5EF4-FFF2-40B4-BE49-F238E27FC236}">
                <a16:creationId xmlns:a16="http://schemas.microsoft.com/office/drawing/2014/main" id="{C84CF798-73B6-4EEA-AD1A-2A1B0B482459}"/>
              </a:ext>
            </a:extLst>
          </p:cNvPr>
          <p:cNvPicPr>
            <a:picLocks noChangeAspect="1"/>
          </p:cNvPicPr>
          <p:nvPr/>
        </p:nvPicPr>
        <p:blipFill>
          <a:blip r:embed="rId4"/>
          <a:stretch>
            <a:fillRect/>
          </a:stretch>
        </p:blipFill>
        <p:spPr>
          <a:xfrm>
            <a:off x="4943475" y="1043203"/>
            <a:ext cx="1328738" cy="11069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802260" y="162462"/>
            <a:ext cx="6462600" cy="857400"/>
          </a:xfrm>
        </p:spPr>
        <p:txBody>
          <a:bodyPr/>
          <a:lstStyle/>
          <a:p>
            <a:r>
              <a:rPr lang="en-US" altLang="en-US" sz="2400" dirty="0">
                <a:solidFill>
                  <a:schemeClr val="tx1"/>
                </a:solidFill>
              </a:rPr>
              <a:t>Working Together for Student Success</a:t>
            </a:r>
            <a:endParaRPr lang="en-US" sz="2400" dirty="0">
              <a:solidFill>
                <a:schemeClr val="tx1"/>
              </a:solidFill>
            </a:endParaRPr>
          </a:p>
        </p:txBody>
      </p:sp>
      <p:sp>
        <p:nvSpPr>
          <p:cNvPr id="3" name="Text Placeholder 2">
            <a:extLst>
              <a:ext uri="{FF2B5EF4-FFF2-40B4-BE49-F238E27FC236}">
                <a16:creationId xmlns:a16="http://schemas.microsoft.com/office/drawing/2014/main" id="{4047A87B-31D1-4724-B5AD-5EDCF2E67038}"/>
              </a:ext>
            </a:extLst>
          </p:cNvPr>
          <p:cNvSpPr>
            <a:spLocks noGrp="1"/>
          </p:cNvSpPr>
          <p:nvPr>
            <p:ph type="body" idx="1"/>
          </p:nvPr>
        </p:nvSpPr>
        <p:spPr>
          <a:xfrm>
            <a:off x="820548" y="894697"/>
            <a:ext cx="6462600" cy="3552300"/>
          </a:xfrm>
        </p:spPr>
        <p:txBody>
          <a:bodyPr/>
          <a:lstStyle/>
          <a:p>
            <a:pPr marL="0" indent="0">
              <a:buClr>
                <a:schemeClr val="accent3"/>
              </a:buClr>
              <a:buNone/>
              <a:defRPr/>
            </a:pPr>
            <a:r>
              <a:rPr lang="en-US" sz="1400" dirty="0">
                <a:solidFill>
                  <a:srgbClr val="002060"/>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in the Volunteer Coordinator’s Office. </a:t>
            </a:r>
          </a:p>
          <a:p>
            <a:pPr marL="114300" indent="0">
              <a:buNone/>
            </a:pPr>
            <a:endParaRPr lang="en-US" dirty="0"/>
          </a:p>
        </p:txBody>
      </p:sp>
      <p:sp>
        <p:nvSpPr>
          <p:cNvPr id="4" name="Slide Number Placeholder 3">
            <a:extLst>
              <a:ext uri="{FF2B5EF4-FFF2-40B4-BE49-F238E27FC236}">
                <a16:creationId xmlns:a16="http://schemas.microsoft.com/office/drawing/2014/main" id="{C97B65BF-0CDC-4772-B5B3-E91097663A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grpSp>
        <p:nvGrpSpPr>
          <p:cNvPr id="5" name="Google Shape;1121;p48">
            <a:extLst>
              <a:ext uri="{FF2B5EF4-FFF2-40B4-BE49-F238E27FC236}">
                <a16:creationId xmlns:a16="http://schemas.microsoft.com/office/drawing/2014/main" id="{249E88CB-52ED-4BAD-B6F6-8CD1D88F8F0B}"/>
              </a:ext>
            </a:extLst>
          </p:cNvPr>
          <p:cNvGrpSpPr/>
          <p:nvPr/>
        </p:nvGrpSpPr>
        <p:grpSpPr>
          <a:xfrm>
            <a:off x="2822448" y="2081041"/>
            <a:ext cx="3308939" cy="2567124"/>
            <a:chOff x="5926265" y="4424051"/>
            <a:chExt cx="720246" cy="720181"/>
          </a:xfrm>
        </p:grpSpPr>
        <p:sp>
          <p:nvSpPr>
            <p:cNvPr id="6" name="Google Shape;1122;p48">
              <a:extLst>
                <a:ext uri="{FF2B5EF4-FFF2-40B4-BE49-F238E27FC236}">
                  <a16:creationId xmlns:a16="http://schemas.microsoft.com/office/drawing/2014/main" id="{A7ABF7FB-7E02-4C63-89A0-4283D9FF9418}"/>
                </a:ext>
              </a:extLst>
            </p:cNvPr>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7" name="Google Shape;1123;p48">
              <a:extLst>
                <a:ext uri="{FF2B5EF4-FFF2-40B4-BE49-F238E27FC236}">
                  <a16:creationId xmlns:a16="http://schemas.microsoft.com/office/drawing/2014/main" id="{76B96400-71C4-4C7B-B739-70A9E9476991}"/>
                </a:ext>
              </a:extLst>
            </p:cNvPr>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8" name="Google Shape;1124;p48">
              <a:extLst>
                <a:ext uri="{FF2B5EF4-FFF2-40B4-BE49-F238E27FC236}">
                  <a16:creationId xmlns:a16="http://schemas.microsoft.com/office/drawing/2014/main" id="{2BF89D36-E59D-4F4C-A7E6-1EC1D2FCF48D}"/>
                </a:ext>
              </a:extLst>
            </p:cNvPr>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9" name="Google Shape;1125;p48">
              <a:extLst>
                <a:ext uri="{FF2B5EF4-FFF2-40B4-BE49-F238E27FC236}">
                  <a16:creationId xmlns:a16="http://schemas.microsoft.com/office/drawing/2014/main" id="{B1592E36-77DA-4C5C-B62F-EC7418BDEE86}"/>
                </a:ext>
              </a:extLst>
            </p:cNvPr>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sp>
        <p:nvSpPr>
          <p:cNvPr id="10" name="Rectangle 9">
            <a:extLst>
              <a:ext uri="{FF2B5EF4-FFF2-40B4-BE49-F238E27FC236}">
                <a16:creationId xmlns:a16="http://schemas.microsoft.com/office/drawing/2014/main" id="{86DE6555-8DFE-4888-8690-9E31CCCA6A42}"/>
              </a:ext>
            </a:extLst>
          </p:cNvPr>
          <p:cNvSpPr/>
          <p:nvPr/>
        </p:nvSpPr>
        <p:spPr>
          <a:xfrm>
            <a:off x="3112992" y="2363923"/>
            <a:ext cx="1261872" cy="738664"/>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p>
        </p:txBody>
      </p:sp>
      <p:sp>
        <p:nvSpPr>
          <p:cNvPr id="11" name="Rectangle 10">
            <a:extLst>
              <a:ext uri="{FF2B5EF4-FFF2-40B4-BE49-F238E27FC236}">
                <a16:creationId xmlns:a16="http://schemas.microsoft.com/office/drawing/2014/main" id="{3B86531B-498B-40A7-BEC8-1C2D66EC35AC}"/>
              </a:ext>
            </a:extLst>
          </p:cNvPr>
          <p:cNvSpPr/>
          <p:nvPr/>
        </p:nvSpPr>
        <p:spPr>
          <a:xfrm>
            <a:off x="4742688" y="2349215"/>
            <a:ext cx="1111278" cy="738664"/>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p:txBody>
      </p:sp>
      <p:sp>
        <p:nvSpPr>
          <p:cNvPr id="13" name="Rectangle 12">
            <a:extLst>
              <a:ext uri="{FF2B5EF4-FFF2-40B4-BE49-F238E27FC236}">
                <a16:creationId xmlns:a16="http://schemas.microsoft.com/office/drawing/2014/main" id="{F25F4F0C-A5FD-4A46-9B8D-C4FDC3C0F2D9}"/>
              </a:ext>
            </a:extLst>
          </p:cNvPr>
          <p:cNvSpPr/>
          <p:nvPr/>
        </p:nvSpPr>
        <p:spPr>
          <a:xfrm>
            <a:off x="3157728" y="3419948"/>
            <a:ext cx="1298640"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 Parent and Family Engagement Plan (PFEP)</a:t>
            </a:r>
          </a:p>
        </p:txBody>
      </p:sp>
      <p:sp>
        <p:nvSpPr>
          <p:cNvPr id="14" name="Rectangle 13">
            <a:extLst>
              <a:ext uri="{FF2B5EF4-FFF2-40B4-BE49-F238E27FC236}">
                <a16:creationId xmlns:a16="http://schemas.microsoft.com/office/drawing/2014/main" id="{65977F7D-52EC-4ABB-B6B2-006ECD2B9A92}"/>
              </a:ext>
            </a:extLst>
          </p:cNvPr>
          <p:cNvSpPr/>
          <p:nvPr/>
        </p:nvSpPr>
        <p:spPr>
          <a:xfrm>
            <a:off x="4742688" y="3434001"/>
            <a:ext cx="1111278"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p:txBody>
      </p:sp>
      <p:sp>
        <p:nvSpPr>
          <p:cNvPr id="12" name="TextBox 11">
            <a:extLst>
              <a:ext uri="{FF2B5EF4-FFF2-40B4-BE49-F238E27FC236}">
                <a16:creationId xmlns:a16="http://schemas.microsoft.com/office/drawing/2014/main" id="{05AF68A3-C2DF-466B-87B6-848E66DC9269}"/>
              </a:ext>
            </a:extLst>
          </p:cNvPr>
          <p:cNvSpPr txBox="1"/>
          <p:nvPr/>
        </p:nvSpPr>
        <p:spPr>
          <a:xfrm>
            <a:off x="6109739" y="2375227"/>
            <a:ext cx="3175309" cy="1169551"/>
          </a:xfrm>
          <a:prstGeom prst="rect">
            <a:avLst/>
          </a:prstGeom>
          <a:noFill/>
        </p:spPr>
        <p:txBody>
          <a:bodyPr wrap="square" rtlCol="0">
            <a:spAutoFit/>
          </a:bodyPr>
          <a:lstStyle/>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348668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1032163" y="358388"/>
            <a:ext cx="6677891" cy="8574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893624" y="1200150"/>
            <a:ext cx="3484013" cy="3352800"/>
          </a:xfrm>
        </p:spPr>
        <p:txBody>
          <a:bodyPr/>
          <a:lstStyle/>
          <a:p>
            <a:r>
              <a:rPr lang="en-US" sz="1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16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1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4219456" y="1200150"/>
            <a:ext cx="3136800" cy="2335530"/>
          </a:xfrm>
        </p:spPr>
        <p:txBody>
          <a:bodyPr/>
          <a:lstStyle/>
          <a:p>
            <a:r>
              <a:rPr lang="en-US" sz="1600" b="1" dirty="0">
                <a:solidFill>
                  <a:srgbClr val="002060"/>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5" name="Slide Number Placeholder 4">
            <a:extLst>
              <a:ext uri="{FF2B5EF4-FFF2-40B4-BE49-F238E27FC236}">
                <a16:creationId xmlns:a16="http://schemas.microsoft.com/office/drawing/2014/main" id="{D164F21E-811E-4AA3-BB74-64E40843BC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10" name="Star: 5 Points 9">
            <a:extLst>
              <a:ext uri="{FF2B5EF4-FFF2-40B4-BE49-F238E27FC236}">
                <a16:creationId xmlns:a16="http://schemas.microsoft.com/office/drawing/2014/main" id="{05C2EFEC-C6D0-429C-89F7-88B4A7939B84}"/>
              </a:ext>
            </a:extLst>
          </p:cNvPr>
          <p:cNvSpPr/>
          <p:nvPr/>
        </p:nvSpPr>
        <p:spPr>
          <a:xfrm>
            <a:off x="4416734" y="3362699"/>
            <a:ext cx="665018" cy="65116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4D5C6B-BE56-48D5-AE56-3A31682F7E51}"/>
              </a:ext>
            </a:extLst>
          </p:cNvPr>
          <p:cNvSpPr txBox="1"/>
          <p:nvPr/>
        </p:nvSpPr>
        <p:spPr>
          <a:xfrm>
            <a:off x="5081752" y="3840882"/>
            <a:ext cx="3359727" cy="1169551"/>
          </a:xfrm>
          <a:prstGeom prst="rect">
            <a:avLst/>
          </a:prstGeom>
          <a:noFill/>
        </p:spPr>
        <p:txBody>
          <a:bodyPr wrap="square" rtlCol="0">
            <a:spAutoFit/>
          </a:bodyPr>
          <a:lstStyle/>
          <a:p>
            <a:r>
              <a:rPr lang="en-US"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participation!</a:t>
            </a:r>
          </a:p>
          <a:p>
            <a:endParaRPr lang="en-US" dirty="0"/>
          </a:p>
        </p:txBody>
      </p:sp>
    </p:spTree>
    <p:extLst>
      <p:ext uri="{BB962C8B-B14F-4D97-AF65-F5344CB8AC3E}">
        <p14:creationId xmlns:p14="http://schemas.microsoft.com/office/powerpoint/2010/main" val="230968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E0E82E-C8E7-4BD0-8356-B29B89BDE6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2058" name="Picture 10" descr="https://usc-powerpoint.officeapps.live.com/pods/GetClipboardImage.ashx?Id=c66dd094-e304-4d9d-a8b1-1e63c1ce87cd&amp;DC=PUS9&amp;pkey=ef6c9b1f-d1de-4ec0-ba41-fd3aa72ec27c&amp;wdwaccluster=PUS9">
            <a:extLst>
              <a:ext uri="{FF2B5EF4-FFF2-40B4-BE49-F238E27FC236}">
                <a16:creationId xmlns:a16="http://schemas.microsoft.com/office/drawing/2014/main" id="{D891C2F9-962E-4339-8323-1DB9A0C08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66958"/>
            <a:ext cx="7124700"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896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4" name="Slide Number Placeholder 3">
            <a:extLst>
              <a:ext uri="{FF2B5EF4-FFF2-40B4-BE49-F238E27FC236}">
                <a16:creationId xmlns:a16="http://schemas.microsoft.com/office/drawing/2014/main" id="{061AFB6A-C9EA-4C4F-AF77-956073ED32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07389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E33C-DA20-4095-B5FB-9A45F2849472}"/>
              </a:ext>
            </a:extLst>
          </p:cNvPr>
          <p:cNvSpPr>
            <a:spLocks noGrp="1"/>
          </p:cNvSpPr>
          <p:nvPr>
            <p:ph type="title"/>
          </p:nvPr>
        </p:nvSpPr>
        <p:spPr/>
        <p:txBody>
          <a:bodyPr/>
          <a:lstStyle/>
          <a:p>
            <a:r>
              <a:rPr lang="en-US" dirty="0">
                <a:solidFill>
                  <a:schemeClr val="bg2"/>
                </a:solidFill>
              </a:rPr>
              <a:t>Opportunity for Two Way Communication </a:t>
            </a:r>
          </a:p>
        </p:txBody>
      </p:sp>
      <p:sp>
        <p:nvSpPr>
          <p:cNvPr id="3" name="Slide Number Placeholder 2">
            <a:extLst>
              <a:ext uri="{FF2B5EF4-FFF2-40B4-BE49-F238E27FC236}">
                <a16:creationId xmlns:a16="http://schemas.microsoft.com/office/drawing/2014/main" id="{B77C5847-A991-43EA-8A30-31D2EC747F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TextBox 3">
            <a:extLst>
              <a:ext uri="{FF2B5EF4-FFF2-40B4-BE49-F238E27FC236}">
                <a16:creationId xmlns:a16="http://schemas.microsoft.com/office/drawing/2014/main" id="{49DDBE98-D8FF-4894-BE6E-B63AD3B86603}"/>
              </a:ext>
            </a:extLst>
          </p:cNvPr>
          <p:cNvSpPr txBox="1"/>
          <p:nvPr/>
        </p:nvSpPr>
        <p:spPr>
          <a:xfrm>
            <a:off x="666378" y="1404128"/>
            <a:ext cx="2119546" cy="3231654"/>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As mentioned in the previous slide, the PFEP ensures to provide families with flexible meeting times.  </a:t>
            </a: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What times of day work best for you to attend a parent meeting?</a:t>
            </a:r>
          </a:p>
          <a:p>
            <a:endParaRPr lang="en-US" dirty="0">
              <a:latin typeface="Segoe UI" panose="020B0502040204020203" pitchFamily="34" charset="0"/>
              <a:cs typeface="Segoe UI" panose="020B0502040204020203" pitchFamily="34" charset="0"/>
            </a:endParaRPr>
          </a:p>
        </p:txBody>
      </p:sp>
      <p:grpSp>
        <p:nvGrpSpPr>
          <p:cNvPr id="5" name="Google Shape;322;p31">
            <a:extLst>
              <a:ext uri="{FF2B5EF4-FFF2-40B4-BE49-F238E27FC236}">
                <a16:creationId xmlns:a16="http://schemas.microsoft.com/office/drawing/2014/main" id="{91AECE0A-B5BC-4544-B299-586F0D749B75}"/>
              </a:ext>
            </a:extLst>
          </p:cNvPr>
          <p:cNvGrpSpPr/>
          <p:nvPr/>
        </p:nvGrpSpPr>
        <p:grpSpPr>
          <a:xfrm>
            <a:off x="6068219" y="358388"/>
            <a:ext cx="2119546" cy="4396359"/>
            <a:chOff x="2547150" y="238125"/>
            <a:chExt cx="2525675" cy="5238750"/>
          </a:xfrm>
        </p:grpSpPr>
        <p:sp>
          <p:nvSpPr>
            <p:cNvPr id="6" name="Google Shape;323;p31">
              <a:extLst>
                <a:ext uri="{FF2B5EF4-FFF2-40B4-BE49-F238E27FC236}">
                  <a16:creationId xmlns:a16="http://schemas.microsoft.com/office/drawing/2014/main" id="{ED0DA4E2-9AB7-4129-986D-3E69208709F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4;p31">
              <a:extLst>
                <a:ext uri="{FF2B5EF4-FFF2-40B4-BE49-F238E27FC236}">
                  <a16:creationId xmlns:a16="http://schemas.microsoft.com/office/drawing/2014/main" id="{64D9F34D-7CCD-431D-9DD6-56D12DD1C774}"/>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5;p31">
              <a:extLst>
                <a:ext uri="{FF2B5EF4-FFF2-40B4-BE49-F238E27FC236}">
                  <a16:creationId xmlns:a16="http://schemas.microsoft.com/office/drawing/2014/main" id="{8224349E-5A82-46C5-8B4D-B73486826B0A}"/>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6;p31">
              <a:extLst>
                <a:ext uri="{FF2B5EF4-FFF2-40B4-BE49-F238E27FC236}">
                  <a16:creationId xmlns:a16="http://schemas.microsoft.com/office/drawing/2014/main" id="{F017C1C1-CB3F-495C-9A2E-626B29EA5D02}"/>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650C63B6-CDB9-4A41-8066-C01AF32AEA1B}"/>
              </a:ext>
            </a:extLst>
          </p:cNvPr>
          <p:cNvPicPr>
            <a:picLocks noChangeAspect="1"/>
          </p:cNvPicPr>
          <p:nvPr/>
        </p:nvPicPr>
        <p:blipFill>
          <a:blip r:embed="rId3"/>
          <a:stretch>
            <a:fillRect/>
          </a:stretch>
        </p:blipFill>
        <p:spPr>
          <a:xfrm>
            <a:off x="6138927" y="1809466"/>
            <a:ext cx="1976555" cy="1037428"/>
          </a:xfrm>
          <a:prstGeom prst="rect">
            <a:avLst/>
          </a:prstGeom>
        </p:spPr>
      </p:pic>
      <p:pic>
        <p:nvPicPr>
          <p:cNvPr id="11" name="Picture 10">
            <a:extLst>
              <a:ext uri="{FF2B5EF4-FFF2-40B4-BE49-F238E27FC236}">
                <a16:creationId xmlns:a16="http://schemas.microsoft.com/office/drawing/2014/main" id="{DE52435F-9EAC-41C5-A2F2-F9ECD72848B0}"/>
              </a:ext>
            </a:extLst>
          </p:cNvPr>
          <p:cNvPicPr>
            <a:picLocks noChangeAspect="1"/>
          </p:cNvPicPr>
          <p:nvPr/>
        </p:nvPicPr>
        <p:blipFill>
          <a:blip r:embed="rId4"/>
          <a:stretch>
            <a:fillRect/>
          </a:stretch>
        </p:blipFill>
        <p:spPr>
          <a:xfrm>
            <a:off x="3106188" y="1541810"/>
            <a:ext cx="2669221" cy="2610167"/>
          </a:xfrm>
          <a:prstGeom prst="rect">
            <a:avLst/>
          </a:prstGeom>
        </p:spPr>
      </p:pic>
    </p:spTree>
    <p:extLst>
      <p:ext uri="{BB962C8B-B14F-4D97-AF65-F5344CB8AC3E}">
        <p14:creationId xmlns:p14="http://schemas.microsoft.com/office/powerpoint/2010/main" val="282604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7200" dirty="0">
              <a:solidFill>
                <a:schemeClr val="accent2"/>
              </a:solidFill>
            </a:endParaRPr>
          </a:p>
          <a:p>
            <a:pPr marL="0" lvl="0" indent="0" algn="ctr" rtl="0">
              <a:spcBef>
                <a:spcPts val="0"/>
              </a:spcBef>
              <a:spcAft>
                <a:spcPts val="0"/>
              </a:spcAft>
              <a:buNone/>
            </a:pPr>
            <a:r>
              <a:rPr lang="en-US" dirty="0"/>
              <a:t>We want YOU!</a:t>
            </a:r>
            <a:endParaRPr dirty="0"/>
          </a:p>
        </p:txBody>
      </p:sp>
      <p:sp>
        <p:nvSpPr>
          <p:cNvPr id="112" name="Google Shape;112;p15"/>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Parent Advisory Council (PAC)</a:t>
            </a:r>
            <a:endParaRPr dirty="0"/>
          </a:p>
        </p:txBody>
      </p:sp>
      <p:sp>
        <p:nvSpPr>
          <p:cNvPr id="113" name="Google Shape;113;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p:txBody>
          <a:bodyPr/>
          <a:lstStyle/>
          <a:p>
            <a:r>
              <a:rPr lang="en-US" altLang="en-US" dirty="0">
                <a:solidFill>
                  <a:schemeClr val="tx1">
                    <a:lumMod val="75000"/>
                  </a:schemeClr>
                </a:solidFill>
              </a:rPr>
              <a:t>Parent Advisory Council (PAC)</a:t>
            </a:r>
            <a:endParaRPr lang="en-US" dirty="0">
              <a:solidFill>
                <a:schemeClr val="tx1">
                  <a:lumMod val="75000"/>
                </a:schemeClr>
              </a:solidFill>
            </a:endParaRPr>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893700" y="1740733"/>
            <a:ext cx="7297800" cy="2956199"/>
          </a:xfrm>
        </p:spPr>
        <p:txBody>
          <a:bodyPr/>
          <a:lstStyle/>
          <a:p>
            <a:pPr>
              <a:buFont typeface="Arial" panose="020B0604020202020204" pitchFamily="34" charset="0"/>
              <a:buChar char="•"/>
              <a:defRPr/>
            </a:pPr>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District has a Parent and Family Engagement Plan. The summary of the this plan is in the Title I School &amp; Family Partnership Overview.</a:t>
            </a:r>
          </a:p>
          <a:p>
            <a:pPr>
              <a:buFont typeface="Arial" panose="020B0604020202020204" pitchFamily="34" charset="0"/>
              <a:buChar char="•"/>
              <a:defRPr/>
            </a:pPr>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You may access the full plan at </a:t>
            </a:r>
            <a:r>
              <a:rPr lang="en-US" sz="1400" dirty="0">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endParaRPr lang="en-US" sz="14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 Advisory Council (PAC) is responsible for reviewing and revising the District PFEP.  </a:t>
            </a:r>
          </a:p>
          <a:p>
            <a:pPr>
              <a:buFont typeface="Arial" panose="020B0604020202020204" pitchFamily="34" charset="0"/>
              <a:buChar char="•"/>
              <a:defRPr/>
            </a:pPr>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PAC will meet virtually or in-person with the district’s Title I Family Education Coordinator.</a:t>
            </a:r>
          </a:p>
          <a:p>
            <a:pPr>
              <a:buFont typeface="Arial" panose="020B0604020202020204" pitchFamily="34" charset="0"/>
              <a:buChar char="•"/>
              <a:defRPr/>
            </a:pPr>
            <a:r>
              <a:rPr lang="en-US" sz="1400" dirty="0">
                <a:solidFill>
                  <a:srgbClr val="002060"/>
                </a:solidFill>
                <a:latin typeface="Nirmala UI Semilight" panose="020B0402040204020203" pitchFamily="34" charset="0"/>
                <a:ea typeface="Nirmala UI Semilight" panose="020B0402040204020203" pitchFamily="34" charset="0"/>
                <a:cs typeface="Nirmala UI Semilight" panose="020B0402040204020203" pitchFamily="34" charset="0"/>
              </a:rPr>
              <a:t>PAC meets twice a year, if you are interested in representing our school please notify, Amy Brown at </a:t>
            </a:r>
            <a:r>
              <a:rPr lang="en-US" sz="1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4"/>
              </a:rPr>
              <a:t>brownamyl@pcsb.org</a:t>
            </a:r>
            <a:r>
              <a:rPr lang="en-US" sz="1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sp>
        <p:nvSpPr>
          <p:cNvPr id="4" name="Slide Number Placeholder 3">
            <a:extLst>
              <a:ext uri="{FF2B5EF4-FFF2-40B4-BE49-F238E27FC236}">
                <a16:creationId xmlns:a16="http://schemas.microsoft.com/office/drawing/2014/main" id="{DAFD36BA-DA48-46FC-899D-2594D4C97C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40905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511C-D9F6-4635-AADB-B29A7B3E738C}"/>
              </a:ext>
            </a:extLst>
          </p:cNvPr>
          <p:cNvSpPr>
            <a:spLocks noGrp="1"/>
          </p:cNvSpPr>
          <p:nvPr>
            <p:ph type="title"/>
          </p:nvPr>
        </p:nvSpPr>
        <p:spPr/>
        <p:txBody>
          <a:bodyPr/>
          <a:lstStyle/>
          <a:p>
            <a:pPr algn="ctr"/>
            <a:r>
              <a:rPr lang="en-US" b="1" dirty="0"/>
              <a:t>BCHS Report Card</a:t>
            </a:r>
          </a:p>
        </p:txBody>
      </p:sp>
      <p:sp>
        <p:nvSpPr>
          <p:cNvPr id="4" name="Slide Number Placeholder 3">
            <a:extLst>
              <a:ext uri="{FF2B5EF4-FFF2-40B4-BE49-F238E27FC236}">
                <a16:creationId xmlns:a16="http://schemas.microsoft.com/office/drawing/2014/main" id="{5E4FE19B-4AFD-4B0C-B09A-9855B4EBD8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aphicFrame>
        <p:nvGraphicFramePr>
          <p:cNvPr id="12" name="Table 11">
            <a:extLst>
              <a:ext uri="{FF2B5EF4-FFF2-40B4-BE49-F238E27FC236}">
                <a16:creationId xmlns:a16="http://schemas.microsoft.com/office/drawing/2014/main" id="{457A9E01-7853-4051-AE52-10E6D955E510}"/>
              </a:ext>
            </a:extLst>
          </p:cNvPr>
          <p:cNvGraphicFramePr>
            <a:graphicFrameLocks noGrp="1"/>
          </p:cNvGraphicFramePr>
          <p:nvPr>
            <p:extLst>
              <p:ext uri="{D42A27DB-BD31-4B8C-83A1-F6EECF244321}">
                <p14:modId xmlns:p14="http://schemas.microsoft.com/office/powerpoint/2010/main" val="2801486960"/>
              </p:ext>
            </p:extLst>
          </p:nvPr>
        </p:nvGraphicFramePr>
        <p:xfrm>
          <a:off x="547096" y="1339848"/>
          <a:ext cx="7587253" cy="3445267"/>
        </p:xfrm>
        <a:graphic>
          <a:graphicData uri="http://schemas.openxmlformats.org/drawingml/2006/table">
            <a:tbl>
              <a:tblPr/>
              <a:tblGrid>
                <a:gridCol w="2976405">
                  <a:extLst>
                    <a:ext uri="{9D8B030D-6E8A-4147-A177-3AD203B41FA5}">
                      <a16:colId xmlns:a16="http://schemas.microsoft.com/office/drawing/2014/main" val="873476979"/>
                    </a:ext>
                  </a:extLst>
                </a:gridCol>
                <a:gridCol w="1565624">
                  <a:extLst>
                    <a:ext uri="{9D8B030D-6E8A-4147-A177-3AD203B41FA5}">
                      <a16:colId xmlns:a16="http://schemas.microsoft.com/office/drawing/2014/main" val="4095750204"/>
                    </a:ext>
                  </a:extLst>
                </a:gridCol>
                <a:gridCol w="1479600">
                  <a:extLst>
                    <a:ext uri="{9D8B030D-6E8A-4147-A177-3AD203B41FA5}">
                      <a16:colId xmlns:a16="http://schemas.microsoft.com/office/drawing/2014/main" val="3054315364"/>
                    </a:ext>
                  </a:extLst>
                </a:gridCol>
                <a:gridCol w="1565624">
                  <a:extLst>
                    <a:ext uri="{9D8B030D-6E8A-4147-A177-3AD203B41FA5}">
                      <a16:colId xmlns:a16="http://schemas.microsoft.com/office/drawing/2014/main" val="714335645"/>
                    </a:ext>
                  </a:extLst>
                </a:gridCol>
              </a:tblGrid>
              <a:tr h="349519">
                <a:tc>
                  <a:txBody>
                    <a:bodyPr/>
                    <a:lstStyle/>
                    <a:p>
                      <a:pPr algn="l" fontAlgn="b"/>
                      <a:r>
                        <a:rPr lang="en-US" sz="1600" b="1" i="0" u="none" strike="noStrike">
                          <a:solidFill>
                            <a:srgbClr val="000000"/>
                          </a:solidFill>
                          <a:effectLst/>
                          <a:latin typeface="Calibri" panose="020F0502020204030204" pitchFamily="34" charset="0"/>
                        </a:rPr>
                        <a:t>Accountability Measure</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600" b="1" i="0" u="none" strike="noStrike">
                          <a:solidFill>
                            <a:srgbClr val="000000"/>
                          </a:solidFill>
                          <a:effectLst/>
                          <a:latin typeface="Calibri" panose="020F0502020204030204" pitchFamily="34" charset="0"/>
                        </a:rPr>
                        <a:t>2017-2018</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600" b="1" i="0" u="none" strike="noStrike">
                          <a:solidFill>
                            <a:srgbClr val="000000"/>
                          </a:solidFill>
                          <a:effectLst/>
                          <a:latin typeface="Calibri" panose="020F0502020204030204" pitchFamily="34" charset="0"/>
                        </a:rPr>
                        <a:t>2018-2019</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600" b="1" i="0" u="none" strike="noStrike">
                          <a:solidFill>
                            <a:srgbClr val="000000"/>
                          </a:solidFill>
                          <a:effectLst/>
                          <a:latin typeface="Calibri" panose="020F0502020204030204" pitchFamily="34" charset="0"/>
                        </a:rPr>
                        <a:t>2020-2021</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3015813263"/>
                  </a:ext>
                </a:extLst>
              </a:tr>
              <a:tr h="257979">
                <a:tc>
                  <a:txBody>
                    <a:bodyPr/>
                    <a:lstStyle/>
                    <a:p>
                      <a:pPr algn="l" fontAlgn="b"/>
                      <a:r>
                        <a:rPr lang="en-US" sz="1200" b="0" i="0" u="none" strike="noStrike">
                          <a:solidFill>
                            <a:srgbClr val="000000"/>
                          </a:solidFill>
                          <a:effectLst/>
                          <a:latin typeface="Calibri" panose="020F0502020204030204" pitchFamily="34" charset="0"/>
                        </a:rPr>
                        <a:t>ELA Ach.</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45</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33</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extLst>
                  <a:ext uri="{0D108BD9-81ED-4DB2-BD59-A6C34878D82A}">
                    <a16:rowId xmlns:a16="http://schemas.microsoft.com/office/drawing/2014/main" val="1792116904"/>
                  </a:ext>
                </a:extLst>
              </a:tr>
              <a:tr h="257979">
                <a:tc>
                  <a:txBody>
                    <a:bodyPr/>
                    <a:lstStyle/>
                    <a:p>
                      <a:pPr algn="l" fontAlgn="b"/>
                      <a:r>
                        <a:rPr lang="en-US" sz="1200" b="0" i="0" u="none" strike="noStrike">
                          <a:solidFill>
                            <a:srgbClr val="000000"/>
                          </a:solidFill>
                          <a:effectLst/>
                          <a:latin typeface="Calibri" panose="020F0502020204030204" pitchFamily="34" charset="0"/>
                        </a:rPr>
                        <a:t>ELA Gains</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48</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46</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38</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921911494"/>
                  </a:ext>
                </a:extLst>
              </a:tr>
              <a:tr h="257979">
                <a:tc>
                  <a:txBody>
                    <a:bodyPr/>
                    <a:lstStyle/>
                    <a:p>
                      <a:pPr algn="l" fontAlgn="b"/>
                      <a:r>
                        <a:rPr lang="en-US" sz="1200" b="0" i="0" u="none" strike="noStrike">
                          <a:solidFill>
                            <a:srgbClr val="000000"/>
                          </a:solidFill>
                          <a:effectLst/>
                          <a:latin typeface="Calibri" panose="020F0502020204030204" pitchFamily="34" charset="0"/>
                        </a:rPr>
                        <a:t>ELA L25 Gains</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36</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44</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34</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extLst>
                  <a:ext uri="{0D108BD9-81ED-4DB2-BD59-A6C34878D82A}">
                    <a16:rowId xmlns:a16="http://schemas.microsoft.com/office/drawing/2014/main" val="1551739120"/>
                  </a:ext>
                </a:extLst>
              </a:tr>
              <a:tr h="257979">
                <a:tc>
                  <a:txBody>
                    <a:bodyPr/>
                    <a:lstStyle/>
                    <a:p>
                      <a:pPr algn="l" fontAlgn="b"/>
                      <a:r>
                        <a:rPr lang="en-US" sz="1200" b="0" i="0" u="none" strike="noStrike">
                          <a:solidFill>
                            <a:srgbClr val="000000"/>
                          </a:solidFill>
                          <a:effectLst/>
                          <a:latin typeface="Calibri" panose="020F0502020204030204" pitchFamily="34" charset="0"/>
                        </a:rPr>
                        <a:t>Math Ach.</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36</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32</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443593327"/>
                  </a:ext>
                </a:extLst>
              </a:tr>
              <a:tr h="257979">
                <a:tc>
                  <a:txBody>
                    <a:bodyPr/>
                    <a:lstStyle/>
                    <a:p>
                      <a:pPr algn="l" fontAlgn="b"/>
                      <a:r>
                        <a:rPr lang="en-US" sz="1200" b="0" i="0" u="none" strike="noStrike">
                          <a:solidFill>
                            <a:srgbClr val="000000"/>
                          </a:solidFill>
                          <a:effectLst/>
                          <a:latin typeface="Calibri" panose="020F0502020204030204" pitchFamily="34" charset="0"/>
                        </a:rPr>
                        <a:t>Math Gains</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38</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extLst>
                  <a:ext uri="{0D108BD9-81ED-4DB2-BD59-A6C34878D82A}">
                    <a16:rowId xmlns:a16="http://schemas.microsoft.com/office/drawing/2014/main" val="2133552493"/>
                  </a:ext>
                </a:extLst>
              </a:tr>
              <a:tr h="257979">
                <a:tc>
                  <a:txBody>
                    <a:bodyPr/>
                    <a:lstStyle/>
                    <a:p>
                      <a:pPr algn="l" fontAlgn="b"/>
                      <a:r>
                        <a:rPr lang="en-US" sz="1200" b="0" i="0" u="none" strike="noStrike">
                          <a:solidFill>
                            <a:srgbClr val="000000"/>
                          </a:solidFill>
                          <a:effectLst/>
                          <a:latin typeface="Calibri" panose="020F0502020204030204" pitchFamily="34" charset="0"/>
                        </a:rPr>
                        <a:t>Math L25 Gains</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33</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41</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26</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4242769609"/>
                  </a:ext>
                </a:extLst>
              </a:tr>
              <a:tr h="257979">
                <a:tc>
                  <a:txBody>
                    <a:bodyPr/>
                    <a:lstStyle/>
                    <a:p>
                      <a:pPr algn="l" fontAlgn="b"/>
                      <a:r>
                        <a:rPr lang="en-US" sz="1200" b="0" i="0" u="none" strike="noStrike">
                          <a:solidFill>
                            <a:srgbClr val="000000"/>
                          </a:solidFill>
                          <a:effectLst/>
                          <a:latin typeface="Calibri" panose="020F0502020204030204" pitchFamily="34" charset="0"/>
                        </a:rPr>
                        <a:t>S.S.  Ach.</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58</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52</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extLst>
                  <a:ext uri="{0D108BD9-81ED-4DB2-BD59-A6C34878D82A}">
                    <a16:rowId xmlns:a16="http://schemas.microsoft.com/office/drawing/2014/main" val="1127952732"/>
                  </a:ext>
                </a:extLst>
              </a:tr>
              <a:tr h="257979">
                <a:tc>
                  <a:txBody>
                    <a:bodyPr/>
                    <a:lstStyle/>
                    <a:p>
                      <a:pPr algn="l" fontAlgn="b"/>
                      <a:r>
                        <a:rPr lang="en-US" sz="1200" b="0" i="0" u="none" strike="noStrike">
                          <a:solidFill>
                            <a:srgbClr val="000000"/>
                          </a:solidFill>
                          <a:effectLst/>
                          <a:latin typeface="Calibri" panose="020F0502020204030204" pitchFamily="34" charset="0"/>
                        </a:rPr>
                        <a:t>Sci. Ach.</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68</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66</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63</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3399422250"/>
                  </a:ext>
                </a:extLst>
              </a:tr>
              <a:tr h="257979">
                <a:tc>
                  <a:txBody>
                    <a:bodyPr/>
                    <a:lstStyle/>
                    <a:p>
                      <a:pPr algn="l" fontAlgn="b"/>
                      <a:r>
                        <a:rPr lang="en-US" sz="1200" b="0" i="0" u="none" strike="noStrike">
                          <a:solidFill>
                            <a:srgbClr val="000000"/>
                          </a:solidFill>
                          <a:effectLst/>
                          <a:latin typeface="Calibri" panose="020F0502020204030204" pitchFamily="34" charset="0"/>
                        </a:rPr>
                        <a:t>Graduation</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53</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57</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98</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extLst>
                  <a:ext uri="{0D108BD9-81ED-4DB2-BD59-A6C34878D82A}">
                    <a16:rowId xmlns:a16="http://schemas.microsoft.com/office/drawing/2014/main" val="4200622735"/>
                  </a:ext>
                </a:extLst>
              </a:tr>
              <a:tr h="257979">
                <a:tc>
                  <a:txBody>
                    <a:bodyPr/>
                    <a:lstStyle/>
                    <a:p>
                      <a:pPr algn="l" fontAlgn="b"/>
                      <a:r>
                        <a:rPr lang="en-US" sz="1200" b="0" i="0" u="none" strike="noStrike">
                          <a:solidFill>
                            <a:srgbClr val="000000"/>
                          </a:solidFill>
                          <a:effectLst/>
                          <a:latin typeface="Calibri" panose="020F0502020204030204" pitchFamily="34" charset="0"/>
                        </a:rPr>
                        <a:t>CCR</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91</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92</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61</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96830382"/>
                  </a:ext>
                </a:extLst>
              </a:tr>
              <a:tr h="257979">
                <a:tc>
                  <a:txBody>
                    <a:bodyPr/>
                    <a:lstStyle/>
                    <a:p>
                      <a:pPr algn="l" fontAlgn="b"/>
                      <a:r>
                        <a:rPr lang="en-US" sz="1200" b="0" i="0" u="none" strike="noStrike">
                          <a:solidFill>
                            <a:srgbClr val="000000"/>
                          </a:solidFill>
                          <a:effectLst/>
                          <a:latin typeface="Calibri" panose="020F0502020204030204" pitchFamily="34" charset="0"/>
                        </a:rPr>
                        <a:t>% of total points earned</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51% or 510/1000</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51% or 510/100</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tc>
                  <a:txBody>
                    <a:bodyPr/>
                    <a:lstStyle/>
                    <a:p>
                      <a:pPr algn="ctr" fontAlgn="b"/>
                      <a:r>
                        <a:rPr lang="en-US" sz="1200" b="0" i="0" u="none" strike="noStrike">
                          <a:solidFill>
                            <a:srgbClr val="000000"/>
                          </a:solidFill>
                          <a:effectLst/>
                          <a:latin typeface="Calibri" panose="020F0502020204030204" pitchFamily="34" charset="0"/>
                        </a:rPr>
                        <a:t>44% or 441/1000</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8CCE4"/>
                    </a:solidFill>
                  </a:tcPr>
                </a:tc>
                <a:extLst>
                  <a:ext uri="{0D108BD9-81ED-4DB2-BD59-A6C34878D82A}">
                    <a16:rowId xmlns:a16="http://schemas.microsoft.com/office/drawing/2014/main" val="3561970315"/>
                  </a:ext>
                </a:extLst>
              </a:tr>
              <a:tr h="257979">
                <a:tc>
                  <a:txBody>
                    <a:bodyPr/>
                    <a:lstStyle/>
                    <a:p>
                      <a:pPr algn="l" fontAlgn="b"/>
                      <a:r>
                        <a:rPr lang="en-US" sz="1200" b="0" i="0" u="none" strike="noStrike">
                          <a:solidFill>
                            <a:srgbClr val="000000"/>
                          </a:solidFill>
                          <a:effectLst/>
                          <a:latin typeface="Calibri" panose="020F0502020204030204" pitchFamily="34" charset="0"/>
                        </a:rPr>
                        <a:t>Overall School Grade</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C</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a:solidFill>
                            <a:srgbClr val="000000"/>
                          </a:solidFill>
                          <a:effectLst/>
                          <a:latin typeface="Calibri" panose="020F0502020204030204" pitchFamily="34" charset="0"/>
                        </a:rPr>
                        <a:t>C</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0" i="0" u="none" strike="noStrike" dirty="0">
                          <a:solidFill>
                            <a:srgbClr val="000000"/>
                          </a:solidFill>
                          <a:effectLst/>
                          <a:latin typeface="Calibri" panose="020F0502020204030204" pitchFamily="34" charset="0"/>
                        </a:rPr>
                        <a:t>C</a:t>
                      </a:r>
                    </a:p>
                  </a:txBody>
                  <a:tcPr marL="6350" marR="6350" marT="6350"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726570489"/>
                  </a:ext>
                </a:extLst>
              </a:tr>
            </a:tbl>
          </a:graphicData>
        </a:graphic>
      </p:graphicFrame>
    </p:spTree>
    <p:extLst>
      <p:ext uri="{BB962C8B-B14F-4D97-AF65-F5344CB8AC3E}">
        <p14:creationId xmlns:p14="http://schemas.microsoft.com/office/powerpoint/2010/main" val="355376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9498-C89F-4B40-951E-FAC4505E71BA}"/>
              </a:ext>
            </a:extLst>
          </p:cNvPr>
          <p:cNvSpPr>
            <a:spLocks noGrp="1"/>
          </p:cNvSpPr>
          <p:nvPr>
            <p:ph type="title"/>
          </p:nvPr>
        </p:nvSpPr>
        <p:spPr/>
        <p:txBody>
          <a:bodyPr/>
          <a:lstStyle/>
          <a:p>
            <a:r>
              <a:rPr lang="en-US" sz="1800" dirty="0">
                <a:solidFill>
                  <a:srgbClr val="201F1E"/>
                </a:solidFill>
                <a:latin typeface="Calibri" panose="020F0502020204030204" pitchFamily="34" charset="0"/>
              </a:rPr>
              <a:t>Visit to find district and school grades, </a:t>
            </a:r>
            <a:r>
              <a:rPr lang="en-US" sz="1800" dirty="0" err="1">
                <a:solidFill>
                  <a:srgbClr val="0070C0"/>
                </a:solidFill>
                <a:latin typeface="Calibri" panose="020F0502020204030204" pitchFamily="34" charset="0"/>
              </a:rPr>
              <a:t>EduData</a:t>
            </a:r>
            <a:r>
              <a:rPr lang="en-US" sz="1800" dirty="0">
                <a:solidFill>
                  <a:srgbClr val="0070C0"/>
                </a:solidFill>
                <a:latin typeface="Calibri" panose="020F0502020204030204" pitchFamily="34" charset="0"/>
              </a:rPr>
              <a:t> Portal</a:t>
            </a:r>
            <a:endParaRPr lang="en-US" sz="1800" dirty="0"/>
          </a:p>
        </p:txBody>
      </p:sp>
      <p:sp>
        <p:nvSpPr>
          <p:cNvPr id="4" name="Slide Number Placeholder 3">
            <a:extLst>
              <a:ext uri="{FF2B5EF4-FFF2-40B4-BE49-F238E27FC236}">
                <a16:creationId xmlns:a16="http://schemas.microsoft.com/office/drawing/2014/main" id="{A8AF0C72-7D9B-4E79-9947-022F8D6526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5" name="Picture 4">
            <a:extLst>
              <a:ext uri="{FF2B5EF4-FFF2-40B4-BE49-F238E27FC236}">
                <a16:creationId xmlns:a16="http://schemas.microsoft.com/office/drawing/2014/main" id="{DD9A89EC-AB3D-4719-B125-D2A95C1C5F48}"/>
              </a:ext>
            </a:extLst>
          </p:cNvPr>
          <p:cNvPicPr>
            <a:picLocks noChangeAspect="1"/>
          </p:cNvPicPr>
          <p:nvPr/>
        </p:nvPicPr>
        <p:blipFill>
          <a:blip r:embed="rId3"/>
          <a:stretch>
            <a:fillRect/>
          </a:stretch>
        </p:blipFill>
        <p:spPr>
          <a:xfrm>
            <a:off x="1087581" y="1419617"/>
            <a:ext cx="6735213" cy="3277316"/>
          </a:xfrm>
          <a:prstGeom prst="rect">
            <a:avLst/>
          </a:prstGeom>
        </p:spPr>
      </p:pic>
    </p:spTree>
    <p:extLst>
      <p:ext uri="{BB962C8B-B14F-4D97-AF65-F5344CB8AC3E}">
        <p14:creationId xmlns:p14="http://schemas.microsoft.com/office/powerpoint/2010/main" val="405314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893700" y="434588"/>
            <a:ext cx="7628100" cy="857400"/>
          </a:xfrm>
          <a:prstGeom prst="rect">
            <a:avLst/>
          </a:prstGeom>
        </p:spPr>
        <p:txBody>
          <a:bodyPr spcFirstLastPara="1" wrap="square" lIns="91425" tIns="91425" rIns="91425" bIns="91425" anchor="b" anchorCtr="0">
            <a:noAutofit/>
          </a:bodyPr>
          <a:lstStyle/>
          <a:p>
            <a:pPr lvl="0"/>
            <a:r>
              <a:rPr lang="en-US" dirty="0">
                <a:solidFill>
                  <a:schemeClr val="tx1">
                    <a:lumMod val="75000"/>
                  </a:schemeClr>
                </a:solidFill>
              </a:rPr>
              <a:t>Florida Standards</a:t>
            </a:r>
            <a:endParaRPr dirty="0">
              <a:solidFill>
                <a:schemeClr val="tx1">
                  <a:lumMod val="75000"/>
                </a:schemeClr>
              </a:solidFill>
            </a:endParaRPr>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7" name="Picture 2" descr="FL DOE Logo">
            <a:extLst>
              <a:ext uri="{FF2B5EF4-FFF2-40B4-BE49-F238E27FC236}">
                <a16:creationId xmlns:a16="http://schemas.microsoft.com/office/drawing/2014/main" id="{3E9CC5EE-7C84-400D-835A-FE11E76D328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7981" y="4154555"/>
            <a:ext cx="2119747" cy="6063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F90F19F-24A5-4B2E-BB97-1E331F5EF2EE}"/>
              </a:ext>
            </a:extLst>
          </p:cNvPr>
          <p:cNvSpPr/>
          <p:nvPr/>
        </p:nvSpPr>
        <p:spPr>
          <a:xfrm>
            <a:off x="1336963" y="1551842"/>
            <a:ext cx="6179127" cy="2308324"/>
          </a:xfrm>
          <a:prstGeom prst="rect">
            <a:avLst/>
          </a:prstGeom>
        </p:spPr>
        <p:txBody>
          <a:bodyPr wrap="square">
            <a:spAutoFit/>
          </a:bodyPr>
          <a:lstStyle/>
          <a:p>
            <a:pPr lvl="1"/>
            <a:r>
              <a:rPr lang="en-US" sz="16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Florida’s academic content standards establish high expectations for all students.</a:t>
            </a:r>
          </a:p>
          <a:p>
            <a:pPr lvl="1"/>
            <a:endParaRPr lang="en-US" sz="16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lvl="1"/>
            <a:r>
              <a:rPr lang="en-US" sz="16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Florida Standards identify what your child needs to know and be able to do in all content areas. You may read more information by visiting </a:t>
            </a:r>
            <a:r>
              <a:rPr lang="en-US" sz="1600" dirty="0">
                <a:solidFill>
                  <a:srgbClr val="0070C0"/>
                </a:solidFill>
                <a:latin typeface="Nirmala UI" panose="020B0502040204020203" pitchFamily="34" charset="0"/>
                <a:ea typeface="Nirmala UI" panose="020B0502040204020203" pitchFamily="34" charset="0"/>
                <a:cs typeface="Nirmala UI" panose="020B0502040204020203" pitchFamily="34" charset="0"/>
              </a:rPr>
              <a:t>fldoe.org/academic/standards/.</a:t>
            </a:r>
          </a:p>
          <a:p>
            <a:pPr lvl="1"/>
            <a:endParaRPr lang="en-US" sz="16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lvl="1"/>
            <a:r>
              <a:rPr lang="en-US" sz="16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Also, your child’s teacher will be able to explain the standards for your child’s grade level.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body" idx="4294967295"/>
          </p:nvPr>
        </p:nvSpPr>
        <p:spPr>
          <a:xfrm>
            <a:off x="5962544" y="1141416"/>
            <a:ext cx="1932809" cy="2583925"/>
          </a:xfrm>
          <a:prstGeom prst="rect">
            <a:avLst/>
          </a:prstGeom>
        </p:spPr>
        <p:txBody>
          <a:bodyPr spcFirstLastPara="1" wrap="square" lIns="91425" tIns="91425" rIns="91425" bIns="91425" anchor="ctr" anchorCtr="0">
            <a:noAutofit/>
          </a:bodyPr>
          <a:lstStyle/>
          <a:p>
            <a:pPr marL="0" lvl="0" indent="0">
              <a:buNone/>
            </a:pPr>
            <a:r>
              <a:rPr lang="en-US" b="1" dirty="0">
                <a:solidFill>
                  <a:schemeClr val="bg2"/>
                </a:solidFill>
                <a:latin typeface="Raleway" panose="020B0604020202020204" charset="0"/>
              </a:rPr>
              <a:t>What makes for a great education?</a:t>
            </a:r>
            <a:endParaRPr lang="en-US" b="1" dirty="0">
              <a:solidFill>
                <a:schemeClr val="tx1"/>
              </a:solidFill>
              <a:latin typeface="Raleway" panose="020B0604020202020204" charset="0"/>
            </a:endParaRPr>
          </a:p>
          <a:p>
            <a:pPr marL="0" lvl="0" indent="0" rtl="0">
              <a:spcBef>
                <a:spcPts val="600"/>
              </a:spcBef>
              <a:spcAft>
                <a:spcPts val="0"/>
              </a:spcAft>
              <a:buNone/>
            </a:pPr>
            <a:endParaRPr lang="en-US" sz="2000" dirty="0">
              <a:solidFill>
                <a:schemeClr val="bg2"/>
              </a:solidFill>
            </a:endParaRPr>
          </a:p>
        </p:txBody>
      </p:sp>
      <p:sp>
        <p:nvSpPr>
          <p:cNvPr id="321" name="Google Shape;321;p3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322" name="Google Shape;322;p31"/>
          <p:cNvGrpSpPr/>
          <p:nvPr/>
        </p:nvGrpSpPr>
        <p:grpSpPr>
          <a:xfrm>
            <a:off x="5869963" y="373572"/>
            <a:ext cx="2119546" cy="4396359"/>
            <a:chOff x="2547150" y="238125"/>
            <a:chExt cx="2525675" cy="5238750"/>
          </a:xfrm>
        </p:grpSpPr>
        <p:sp>
          <p:nvSpPr>
            <p:cNvPr id="323" name="Google Shape;323;p31"/>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id="{5803DDF3-81B3-43DD-BA95-905CC0410016}"/>
              </a:ext>
            </a:extLst>
          </p:cNvPr>
          <p:cNvSpPr/>
          <p:nvPr/>
        </p:nvSpPr>
        <p:spPr>
          <a:xfrm>
            <a:off x="1026173" y="3884712"/>
            <a:ext cx="4540697" cy="400110"/>
          </a:xfrm>
          <a:prstGeom prst="rect">
            <a:avLst/>
          </a:prstGeom>
        </p:spPr>
        <p:txBody>
          <a:bodyPr wrap="square">
            <a:spAutoFit/>
          </a:bodyPr>
          <a:lstStyle/>
          <a:p>
            <a:r>
              <a:rPr lang="en-US" sz="2000" b="1" dirty="0">
                <a:solidFill>
                  <a:srgbClr val="FF0000"/>
                </a:solidFill>
              </a:rPr>
              <a:t>https://www.menti.com/esjenaxzsf</a:t>
            </a:r>
          </a:p>
        </p:txBody>
      </p:sp>
      <p:pic>
        <p:nvPicPr>
          <p:cNvPr id="4" name="Picture 3">
            <a:extLst>
              <a:ext uri="{FF2B5EF4-FFF2-40B4-BE49-F238E27FC236}">
                <a16:creationId xmlns:a16="http://schemas.microsoft.com/office/drawing/2014/main" id="{97A78576-CB2C-4EA7-9199-9002915F5445}"/>
              </a:ext>
            </a:extLst>
          </p:cNvPr>
          <p:cNvPicPr>
            <a:picLocks noChangeAspect="1"/>
          </p:cNvPicPr>
          <p:nvPr/>
        </p:nvPicPr>
        <p:blipFill>
          <a:blip r:embed="rId3"/>
          <a:stretch>
            <a:fillRect/>
          </a:stretch>
        </p:blipFill>
        <p:spPr>
          <a:xfrm>
            <a:off x="1757902" y="373572"/>
            <a:ext cx="3077240" cy="3067050"/>
          </a:xfrm>
          <a:prstGeom prst="rect">
            <a:avLst/>
          </a:prstGeom>
        </p:spPr>
      </p:pic>
      <p:sp>
        <p:nvSpPr>
          <p:cNvPr id="5" name="TextBox 4">
            <a:extLst>
              <a:ext uri="{FF2B5EF4-FFF2-40B4-BE49-F238E27FC236}">
                <a16:creationId xmlns:a16="http://schemas.microsoft.com/office/drawing/2014/main" id="{B96F4E19-2DFA-4A2D-B094-C234F8B1818F}"/>
              </a:ext>
            </a:extLst>
          </p:cNvPr>
          <p:cNvSpPr txBox="1"/>
          <p:nvPr/>
        </p:nvSpPr>
        <p:spPr>
          <a:xfrm>
            <a:off x="2105025" y="3467160"/>
            <a:ext cx="2382995" cy="307777"/>
          </a:xfrm>
          <a:prstGeom prst="rect">
            <a:avLst/>
          </a:prstGeom>
          <a:noFill/>
        </p:spPr>
        <p:txBody>
          <a:bodyPr wrap="square" rtlCol="0">
            <a:spAutoFit/>
          </a:bodyPr>
          <a:lstStyle/>
          <a:p>
            <a:r>
              <a:rPr lang="en-US" dirty="0"/>
              <a:t>Voting Code: </a:t>
            </a:r>
            <a:r>
              <a:rPr lang="en-US" b="1" dirty="0"/>
              <a:t>7524 0860</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916025" y="440344"/>
            <a:ext cx="5727230" cy="1159800"/>
          </a:xfrm>
          <a:prstGeom prst="rect">
            <a:avLst/>
          </a:prstGeom>
        </p:spPr>
        <p:txBody>
          <a:bodyPr spcFirstLastPara="1" wrap="square" lIns="91425" tIns="91425" rIns="91425" bIns="91425" anchor="b" anchorCtr="0">
            <a:noAutofit/>
          </a:bodyPr>
          <a:lstStyle/>
          <a:p>
            <a:pPr lvl="0"/>
            <a:r>
              <a:rPr lang="en-US" altLang="en-US" sz="2800" dirty="0">
                <a:solidFill>
                  <a:schemeClr val="tx1">
                    <a:lumMod val="75000"/>
                  </a:schemeClr>
                </a:solidFill>
              </a:rPr>
              <a:t>Florida Standards Assessment</a:t>
            </a:r>
            <a:br>
              <a:rPr lang="en-US" altLang="en-US" sz="2800" dirty="0">
                <a:solidFill>
                  <a:schemeClr val="tx1">
                    <a:lumMod val="75000"/>
                  </a:schemeClr>
                </a:solidFill>
              </a:rPr>
            </a:br>
            <a:r>
              <a:rPr lang="en-US" altLang="en-US" sz="2800" dirty="0">
                <a:solidFill>
                  <a:schemeClr val="tx1">
                    <a:lumMod val="75000"/>
                  </a:schemeClr>
                </a:solidFill>
              </a:rPr>
              <a:t>(FSA)</a:t>
            </a:r>
            <a:endParaRPr sz="2800" dirty="0">
              <a:solidFill>
                <a:schemeClr val="tx1">
                  <a:lumMod val="75000"/>
                </a:schemeClr>
              </a:solidFill>
            </a:endParaRPr>
          </a:p>
        </p:txBody>
      </p:sp>
      <p:sp>
        <p:nvSpPr>
          <p:cNvPr id="104" name="Google Shape;104;p14"/>
          <p:cNvSpPr txBox="1">
            <a:spLocks noGrp="1"/>
          </p:cNvSpPr>
          <p:nvPr>
            <p:ph type="body" idx="4294967295"/>
          </p:nvPr>
        </p:nvSpPr>
        <p:spPr>
          <a:xfrm>
            <a:off x="331592" y="2571750"/>
            <a:ext cx="6623012" cy="2619155"/>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1800" b="1" dirty="0">
                <a:solidFill>
                  <a:srgbClr val="002060"/>
                </a:solidFill>
              </a:rPr>
              <a:t>Fall FSA Retakes: </a:t>
            </a:r>
          </a:p>
          <a:p>
            <a:pPr marL="0" lvl="0" indent="0" algn="ctr" rtl="0">
              <a:spcBef>
                <a:spcPts val="600"/>
              </a:spcBef>
              <a:spcAft>
                <a:spcPts val="0"/>
              </a:spcAft>
              <a:buNone/>
            </a:pPr>
            <a:r>
              <a:rPr lang="en-US" sz="1600" dirty="0"/>
              <a:t>Writing/Reading, 9/13-10/1</a:t>
            </a:r>
          </a:p>
          <a:p>
            <a:pPr marL="0" lvl="0" indent="0" algn="ctr" rtl="0">
              <a:spcBef>
                <a:spcPts val="600"/>
              </a:spcBef>
              <a:spcAft>
                <a:spcPts val="0"/>
              </a:spcAft>
              <a:buNone/>
            </a:pPr>
            <a:r>
              <a:rPr lang="en-US" sz="1600" dirty="0"/>
              <a:t>Alg. 1 EOC, 12/1 &amp; 12/2</a:t>
            </a:r>
          </a:p>
          <a:p>
            <a:pPr marL="0" lvl="0" indent="0" algn="ctr" rtl="0">
              <a:spcBef>
                <a:spcPts val="600"/>
              </a:spcBef>
              <a:spcAft>
                <a:spcPts val="0"/>
              </a:spcAft>
              <a:buNone/>
            </a:pPr>
            <a:r>
              <a:rPr lang="en-US" sz="1800" b="1" dirty="0">
                <a:solidFill>
                  <a:srgbClr val="002060"/>
                </a:solidFill>
              </a:rPr>
              <a:t>Spring Retakes: </a:t>
            </a:r>
          </a:p>
          <a:p>
            <a:pPr marL="0" lvl="0" indent="0" algn="ctr" rtl="0">
              <a:spcBef>
                <a:spcPts val="600"/>
              </a:spcBef>
              <a:spcAft>
                <a:spcPts val="0"/>
              </a:spcAft>
              <a:buNone/>
            </a:pPr>
            <a:r>
              <a:rPr lang="en-US" sz="1600" dirty="0"/>
              <a:t>Writing/Reading, 2/21-3/11</a:t>
            </a:r>
          </a:p>
          <a:p>
            <a:pPr marL="0" lvl="0" indent="0" algn="ctr" rtl="0">
              <a:spcBef>
                <a:spcPts val="600"/>
              </a:spcBef>
              <a:spcAft>
                <a:spcPts val="0"/>
              </a:spcAft>
              <a:buNone/>
            </a:pPr>
            <a:r>
              <a:rPr lang="en-US" sz="1600" dirty="0"/>
              <a:t>Alg. 1 EOC, 2/21-3/11</a:t>
            </a:r>
          </a:p>
        </p:txBody>
      </p:sp>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pic>
        <p:nvPicPr>
          <p:cNvPr id="3" name="Picture 2">
            <a:extLst>
              <a:ext uri="{FF2B5EF4-FFF2-40B4-BE49-F238E27FC236}">
                <a16:creationId xmlns:a16="http://schemas.microsoft.com/office/drawing/2014/main" id="{0BC9FCE0-6F4B-471C-A934-618A7DF5081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69329" y="1"/>
            <a:ext cx="2074671" cy="5058924"/>
          </a:xfrm>
          <a:prstGeom prst="rect">
            <a:avLst/>
          </a:prstGeom>
        </p:spPr>
      </p:pic>
      <p:sp>
        <p:nvSpPr>
          <p:cNvPr id="2" name="TextBox 1">
            <a:extLst>
              <a:ext uri="{FF2B5EF4-FFF2-40B4-BE49-F238E27FC236}">
                <a16:creationId xmlns:a16="http://schemas.microsoft.com/office/drawing/2014/main" id="{60443ECC-EBD2-4053-9D9C-6B6D421B9472}"/>
              </a:ext>
            </a:extLst>
          </p:cNvPr>
          <p:cNvSpPr txBox="1"/>
          <p:nvPr/>
        </p:nvSpPr>
        <p:spPr>
          <a:xfrm>
            <a:off x="2014529" y="1371421"/>
            <a:ext cx="5054799" cy="1200329"/>
          </a:xfrm>
          <a:prstGeom prst="rect">
            <a:avLst/>
          </a:prstGeom>
          <a:noFill/>
        </p:spPr>
        <p:txBody>
          <a:bodyPr wrap="square" rtlCol="0">
            <a:spAutoFit/>
          </a:bodyPr>
          <a:lstStyle/>
          <a:p>
            <a:r>
              <a:rPr lang="en-US" sz="2400" b="1" dirty="0">
                <a:solidFill>
                  <a:srgbClr val="FF0000"/>
                </a:solidFill>
              </a:rPr>
              <a:t>Spring FSA ELA 9</a:t>
            </a:r>
            <a:r>
              <a:rPr lang="en-US" sz="2400" b="1" baseline="30000" dirty="0">
                <a:solidFill>
                  <a:srgbClr val="FF0000"/>
                </a:solidFill>
              </a:rPr>
              <a:t>th</a:t>
            </a:r>
            <a:r>
              <a:rPr lang="en-US" sz="2400" b="1" dirty="0">
                <a:solidFill>
                  <a:srgbClr val="FF0000"/>
                </a:solidFill>
              </a:rPr>
              <a:t> &amp; 10th Grade</a:t>
            </a:r>
          </a:p>
          <a:p>
            <a:r>
              <a:rPr lang="en-US" sz="2400" dirty="0"/>
              <a:t>Writing, 4/4-4/15</a:t>
            </a:r>
          </a:p>
          <a:p>
            <a:r>
              <a:rPr lang="en-US" sz="2400" dirty="0"/>
              <a:t>Reading, 5/2-5/27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lvl="0"/>
            <a:r>
              <a:rPr lang="en-US" sz="2000" dirty="0">
                <a:solidFill>
                  <a:schemeClr val="tx1">
                    <a:lumMod val="75000"/>
                  </a:schemeClr>
                </a:solidFill>
              </a:rPr>
              <a:t>Florida End of Course (EOC)</a:t>
            </a:r>
            <a:br>
              <a:rPr lang="en-US" sz="2000" dirty="0">
                <a:solidFill>
                  <a:schemeClr val="tx1">
                    <a:lumMod val="75000"/>
                  </a:schemeClr>
                </a:solidFill>
              </a:rPr>
            </a:br>
            <a:r>
              <a:rPr lang="en-US" sz="2000" dirty="0">
                <a:solidFill>
                  <a:schemeClr val="tx1">
                    <a:lumMod val="75000"/>
                  </a:schemeClr>
                </a:solidFill>
              </a:rPr>
              <a:t>Assessments</a:t>
            </a:r>
            <a:br>
              <a:rPr lang="en-US" sz="2000" dirty="0">
                <a:solidFill>
                  <a:schemeClr val="tx1">
                    <a:lumMod val="75000"/>
                  </a:schemeClr>
                </a:solidFill>
              </a:rPr>
            </a:br>
            <a:r>
              <a:rPr lang="en-US" sz="2000" dirty="0">
                <a:solidFill>
                  <a:schemeClr val="tx1">
                    <a:lumMod val="75000"/>
                  </a:schemeClr>
                </a:solidFill>
              </a:rPr>
              <a:t>(Algebra 1, Biology, Civics, U.S. History, Geometry)</a:t>
            </a:r>
            <a:endParaRPr sz="2000" dirty="0">
              <a:solidFill>
                <a:schemeClr val="tx1">
                  <a:lumMod val="75000"/>
                </a:schemeClr>
              </a:solidFill>
            </a:endParaRPr>
          </a:p>
        </p:txBody>
      </p:sp>
      <p:sp>
        <p:nvSpPr>
          <p:cNvPr id="125" name="Google Shape;125;p17"/>
          <p:cNvSpPr txBox="1">
            <a:spLocks noGrp="1"/>
          </p:cNvSpPr>
          <p:nvPr>
            <p:ph type="body" idx="1"/>
          </p:nvPr>
        </p:nvSpPr>
        <p:spPr>
          <a:xfrm>
            <a:off x="893700" y="1373588"/>
            <a:ext cx="6462600" cy="1930721"/>
          </a:xfrm>
          <a:prstGeom prst="rect">
            <a:avLst/>
          </a:prstGeom>
        </p:spPr>
        <p:txBody>
          <a:bodyPr spcFirstLastPara="1" wrap="square" lIns="91425" tIns="91425" rIns="91425" bIns="91425" anchor="t" anchorCtr="0">
            <a:noAutofit/>
          </a:bodyPr>
          <a:lstStyle/>
          <a:p>
            <a:pPr marL="0" indent="0" algn="ctr">
              <a:buNone/>
            </a:pPr>
            <a:r>
              <a:rPr lang="en-US" altLang="en-US" b="1" u="sng"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Testing window for all EOCs </a:t>
            </a:r>
          </a:p>
          <a:p>
            <a:pPr marL="0" indent="0" algn="ctr">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May 2</a:t>
            </a:r>
            <a:r>
              <a:rPr lang="en-US" altLang="en-US" baseline="30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nd</a:t>
            </a: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 May 27</a:t>
            </a:r>
            <a:r>
              <a:rPr lang="en-US" altLang="en-US" baseline="300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th</a:t>
            </a: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None/>
            </a:pPr>
            <a:r>
              <a:rPr lang="en-US" dirty="0">
                <a:solidFill>
                  <a:schemeClr val="tx1"/>
                </a:solidFill>
              </a:rPr>
              <a:t>To learn more about state assessments visit the Florida Department of Education’s website,</a:t>
            </a:r>
            <a:r>
              <a:rPr lang="en-US" dirty="0">
                <a:solidFill>
                  <a:srgbClr val="0070C0"/>
                </a:solidFill>
                <a:latin typeface="Calibri" panose="020F0502020204030204" pitchFamily="34" charset="0"/>
              </a:rPr>
              <a:t> fldoe.org/accountability/assessments.</a:t>
            </a:r>
            <a:endParaRPr lang="en-US" dirty="0">
              <a:solidFill>
                <a:srgbClr val="0070C0"/>
              </a:solidFill>
            </a:endParaRPr>
          </a:p>
          <a:p>
            <a:pPr marL="0" indent="0">
              <a:buNone/>
            </a:pPr>
            <a:endParaRPr dirty="0"/>
          </a:p>
        </p:txBody>
      </p:sp>
      <p:sp>
        <p:nvSpPr>
          <p:cNvPr id="126" name="Google Shape;126;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1607126" y="1987338"/>
            <a:ext cx="5795029" cy="2210468"/>
          </a:xfrm>
        </p:spPr>
        <p:txBody>
          <a:bodyPr>
            <a:normAutofit fontScale="92500"/>
          </a:bodyPr>
          <a:lstStyle/>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dirty="0">
                <a:hlinkClick r:id="rId3"/>
              </a:rPr>
              <a:t>http://www.fldoe.org/standardsreview/</a:t>
            </a:r>
            <a:endParaRPr lang="en-US" dirty="0"/>
          </a:p>
          <a:p>
            <a:endParaRPr lang="en-US" dirty="0"/>
          </a:p>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3000" y="0"/>
            <a:ext cx="6858000" cy="168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53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FD7C6-C595-4260-B5E5-17334A7999CB}"/>
              </a:ext>
            </a:extLst>
          </p:cNvPr>
          <p:cNvSpPr>
            <a:spLocks noGrp="1"/>
          </p:cNvSpPr>
          <p:nvPr>
            <p:ph type="title"/>
          </p:nvPr>
        </p:nvSpPr>
        <p:spPr/>
        <p:txBody>
          <a:bodyPr/>
          <a:lstStyle/>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0" y="0"/>
            <a:ext cx="6858000" cy="1684706"/>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675CE684-CBBA-497B-89A5-E836D56A85E9}"/>
              </a:ext>
            </a:extLst>
          </p:cNvPr>
          <p:cNvPicPr>
            <a:picLocks noGrp="1" noChangeAspect="1"/>
          </p:cNvPicPr>
          <p:nvPr>
            <p:ph idx="1"/>
          </p:nvPr>
        </p:nvPicPr>
        <p:blipFill>
          <a:blip r:embed="rId4"/>
          <a:stretch>
            <a:fillRect/>
          </a:stretch>
        </p:blipFill>
        <p:spPr>
          <a:xfrm>
            <a:off x="2003259" y="1873856"/>
            <a:ext cx="5323973" cy="2872602"/>
          </a:xfrm>
          <a:prstGeom prst="rect">
            <a:avLst/>
          </a:prstGeom>
        </p:spPr>
      </p:pic>
      <p:pic>
        <p:nvPicPr>
          <p:cNvPr id="9" name="Picture 8">
            <a:extLst>
              <a:ext uri="{FF2B5EF4-FFF2-40B4-BE49-F238E27FC236}">
                <a16:creationId xmlns:a16="http://schemas.microsoft.com/office/drawing/2014/main" id="{ECF61EAA-E24D-4AA6-A14F-A84BF91FE75D}"/>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0541189">
            <a:off x="1410092" y="626250"/>
            <a:ext cx="2182103" cy="1134085"/>
          </a:xfrm>
          <a:prstGeom prst="rect">
            <a:avLst/>
          </a:prstGeom>
        </p:spPr>
      </p:pic>
    </p:spTree>
    <p:extLst>
      <p:ext uri="{BB962C8B-B14F-4D97-AF65-F5344CB8AC3E}">
        <p14:creationId xmlns:p14="http://schemas.microsoft.com/office/powerpoint/2010/main" val="2963212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0" name="Google Shape;220;p26"/>
          <p:cNvSpPr txBox="1">
            <a:spLocks noGrp="1"/>
          </p:cNvSpPr>
          <p:nvPr>
            <p:ph type="ctrTitle" idx="4294967295"/>
          </p:nvPr>
        </p:nvSpPr>
        <p:spPr>
          <a:xfrm>
            <a:off x="940350" y="2160788"/>
            <a:ext cx="6444600" cy="822000"/>
          </a:xfrm>
          <a:prstGeom prst="rect">
            <a:avLst/>
          </a:prstGeom>
        </p:spPr>
        <p:txBody>
          <a:bodyPr spcFirstLastPara="1" wrap="square" lIns="91425" tIns="91425" rIns="91425" bIns="91425" anchor="b" anchorCtr="0">
            <a:noAutofit/>
          </a:bodyPr>
          <a:lstStyle/>
          <a:p>
            <a:pPr lvl="0"/>
            <a:r>
              <a:rPr lang="en-US" altLang="en-US" sz="4000" dirty="0">
                <a:solidFill>
                  <a:schemeClr val="tx1"/>
                </a:solidFill>
              </a:rPr>
              <a:t>Working Together for Student Success</a:t>
            </a:r>
            <a:endParaRPr sz="4000" b="1" dirty="0">
              <a:solidFill>
                <a:schemeClr val="tx1"/>
              </a:solidFill>
              <a:latin typeface="Lato"/>
              <a:ea typeface="Lato"/>
              <a:cs typeface="Lato"/>
              <a:sym typeface="Lato"/>
            </a:endParaRPr>
          </a:p>
        </p:txBody>
      </p:sp>
      <p:sp>
        <p:nvSpPr>
          <p:cNvPr id="221" name="Google Shape;221;p26"/>
          <p:cNvSpPr txBox="1">
            <a:spLocks noGrp="1"/>
          </p:cNvSpPr>
          <p:nvPr>
            <p:ph type="subTitle" idx="4294967295"/>
          </p:nvPr>
        </p:nvSpPr>
        <p:spPr>
          <a:xfrm>
            <a:off x="940350" y="2716542"/>
            <a:ext cx="6444600" cy="784800"/>
          </a:xfrm>
          <a:prstGeom prst="rect">
            <a:avLst/>
          </a:prstGeom>
        </p:spPr>
        <p:txBody>
          <a:bodyPr spcFirstLastPara="1" wrap="square" lIns="91425" tIns="91425" rIns="91425" bIns="91425" anchor="t" anchorCtr="0">
            <a:noAutofit/>
          </a:bodyPr>
          <a:lstStyle/>
          <a:p>
            <a:pPr marL="0" indent="0">
              <a:lnSpc>
                <a:spcPct val="90000"/>
              </a:lnSpc>
              <a:buNone/>
            </a:pPr>
            <a:r>
              <a:rPr lang="en-US" altLang="en-US" dirty="0">
                <a:solidFill>
                  <a:schemeClr val="accent1"/>
                </a:solidFill>
                <a:latin typeface="Nirmala UI Semilight" panose="020B0402040204020203" pitchFamily="34" charset="0"/>
                <a:ea typeface="Nirmala UI Semilight" panose="020B0402040204020203" pitchFamily="34" charset="0"/>
                <a:cs typeface="Nirmala UI Semilight" panose="020B0402040204020203" pitchFamily="34" charset="0"/>
              </a:rPr>
              <a:t>Please join us…</a:t>
            </a: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For monthly SAC meetings</a:t>
            </a:r>
          </a:p>
          <a:p>
            <a:pPr marL="76200" indent="0">
              <a:lnSpc>
                <a:spcPct val="90000"/>
              </a:lnSpc>
              <a:buNone/>
            </a:pPr>
            <a:endPar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76200" indent="0">
              <a:buNone/>
            </a:pPr>
            <a:r>
              <a:rPr lang="en-US" sz="1600" dirty="0"/>
              <a:t>January 24, 2022</a:t>
            </a:r>
          </a:p>
          <a:p>
            <a:pPr marL="76200" lvl="0" indent="0">
              <a:buClr>
                <a:srgbClr val="97ABBC"/>
              </a:buClr>
              <a:buNone/>
            </a:pPr>
            <a:r>
              <a:rPr lang="en-US" sz="1600" dirty="0">
                <a:solidFill>
                  <a:srgbClr val="677480"/>
                </a:solidFill>
                <a:cs typeface="Arial"/>
              </a:rPr>
              <a:t>February 21, 2022</a:t>
            </a:r>
          </a:p>
          <a:p>
            <a:pPr marL="0" indent="0">
              <a:lnSpc>
                <a:spcPct val="90000"/>
              </a:lnSpc>
              <a:buNone/>
            </a:pPr>
            <a:endPar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lvl="0" indent="0" algn="l" rtl="0">
              <a:spcBef>
                <a:spcPts val="600"/>
              </a:spcBef>
              <a:spcAft>
                <a:spcPts val="0"/>
              </a:spcAft>
              <a:buNone/>
            </a:pPr>
            <a:endParaRPr sz="2400" dirty="0">
              <a:solidFill>
                <a:schemeClr val="lt1"/>
              </a:solidFill>
            </a:endParaRPr>
          </a:p>
        </p:txBody>
      </p:sp>
      <p:sp>
        <p:nvSpPr>
          <p:cNvPr id="222" name="Google Shape;222;p26"/>
          <p:cNvSpPr/>
          <p:nvPr/>
        </p:nvSpPr>
        <p:spPr>
          <a:xfrm>
            <a:off x="0" y="2008388"/>
            <a:ext cx="940500" cy="668700"/>
          </a:xfrm>
          <a:prstGeom prst="rightArrow">
            <a:avLst>
              <a:gd name="adj1" fmla="val 61815"/>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pic>
        <p:nvPicPr>
          <p:cNvPr id="6" name="Picture 5">
            <a:extLst>
              <a:ext uri="{FF2B5EF4-FFF2-40B4-BE49-F238E27FC236}">
                <a16:creationId xmlns:a16="http://schemas.microsoft.com/office/drawing/2014/main" id="{A016998D-D089-4E2C-99D2-513C6BA2392C}"/>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624484">
            <a:off x="6841625" y="891621"/>
            <a:ext cx="1556060" cy="1556060"/>
          </a:xfrm>
          <a:prstGeom prst="rect">
            <a:avLst/>
          </a:prstGeom>
        </p:spPr>
      </p:pic>
      <p:sp>
        <p:nvSpPr>
          <p:cNvPr id="2" name="TextBox 1">
            <a:extLst>
              <a:ext uri="{FF2B5EF4-FFF2-40B4-BE49-F238E27FC236}">
                <a16:creationId xmlns:a16="http://schemas.microsoft.com/office/drawing/2014/main" id="{79B18ADE-DAE6-47A5-8258-917F41ED0434}"/>
              </a:ext>
            </a:extLst>
          </p:cNvPr>
          <p:cNvSpPr txBox="1"/>
          <p:nvPr/>
        </p:nvSpPr>
        <p:spPr>
          <a:xfrm>
            <a:off x="3648074" y="3644216"/>
            <a:ext cx="2734189" cy="661720"/>
          </a:xfrm>
          <a:prstGeom prst="rect">
            <a:avLst/>
          </a:prstGeom>
          <a:noFill/>
        </p:spPr>
        <p:txBody>
          <a:bodyPr wrap="square" rtlCol="0">
            <a:spAutoFit/>
          </a:bodyPr>
          <a:lstStyle/>
          <a:p>
            <a:pPr marL="76200" lvl="0">
              <a:spcBef>
                <a:spcPts val="600"/>
              </a:spcBef>
              <a:buClr>
                <a:srgbClr val="97ABBC"/>
              </a:buClr>
              <a:buSzPts val="2400"/>
            </a:pPr>
            <a:r>
              <a:rPr lang="en-US" sz="1600" dirty="0">
                <a:solidFill>
                  <a:srgbClr val="677480"/>
                </a:solidFill>
                <a:latin typeface="Lato"/>
                <a:sym typeface="Lato"/>
              </a:rPr>
              <a:t>April 18, 2022</a:t>
            </a:r>
          </a:p>
          <a:p>
            <a:pPr marL="76200" lvl="0">
              <a:spcBef>
                <a:spcPts val="600"/>
              </a:spcBef>
              <a:buClr>
                <a:srgbClr val="97ABBC"/>
              </a:buClr>
              <a:buSzPts val="2400"/>
            </a:pPr>
            <a:r>
              <a:rPr lang="en-US" sz="1600" dirty="0">
                <a:solidFill>
                  <a:srgbClr val="677480"/>
                </a:solidFill>
                <a:latin typeface="Lato"/>
                <a:sym typeface="Lato"/>
              </a:rPr>
              <a:t>May 16, 2022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1198418" y="1281545"/>
            <a:ext cx="1909718"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i="0" dirty="0">
                <a:solidFill>
                  <a:schemeClr val="tx1"/>
                </a:solidFill>
              </a:rPr>
              <a:t>Next Steps</a:t>
            </a:r>
            <a:endParaRPr i="0" dirty="0">
              <a:solidFill>
                <a:schemeClr val="tx1"/>
              </a:solidFill>
            </a:endParaRPr>
          </a:p>
        </p:txBody>
      </p:sp>
      <p:sp>
        <p:nvSpPr>
          <p:cNvPr id="255" name="Google Shape;255;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grpSp>
        <p:nvGrpSpPr>
          <p:cNvPr id="20" name="Google Shape;1070;p43">
            <a:extLst>
              <a:ext uri="{FF2B5EF4-FFF2-40B4-BE49-F238E27FC236}">
                <a16:creationId xmlns:a16="http://schemas.microsoft.com/office/drawing/2014/main" id="{B19B9273-42A9-480F-BBA0-E33695559D88}"/>
              </a:ext>
            </a:extLst>
          </p:cNvPr>
          <p:cNvGrpSpPr/>
          <p:nvPr/>
        </p:nvGrpSpPr>
        <p:grpSpPr>
          <a:xfrm>
            <a:off x="3108136" y="1248037"/>
            <a:ext cx="3636818" cy="2837006"/>
            <a:chOff x="557511" y="3212204"/>
            <a:chExt cx="719836" cy="722871"/>
          </a:xfrm>
        </p:grpSpPr>
        <p:sp>
          <p:nvSpPr>
            <p:cNvPr id="21" name="Google Shape;1071;p43">
              <a:extLst>
                <a:ext uri="{FF2B5EF4-FFF2-40B4-BE49-F238E27FC236}">
                  <a16:creationId xmlns:a16="http://schemas.microsoft.com/office/drawing/2014/main" id="{1709AA47-AE33-451B-91EC-600B03F6E737}"/>
                </a:ext>
              </a:extLst>
            </p:cNvPr>
            <p:cNvSpPr/>
            <p:nvPr/>
          </p:nvSpPr>
          <p:spPr>
            <a:xfrm>
              <a:off x="557511" y="3212204"/>
              <a:ext cx="445612" cy="361436"/>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n-US"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n-US"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endParaRPr>
            </a:p>
            <a:p>
              <a:pPr marL="0" marR="0" lvl="0" indent="0" algn="l" rtl="0">
                <a:lnSpc>
                  <a:spcPct val="100000"/>
                </a:lnSpc>
                <a:spcBef>
                  <a:spcPts val="0"/>
                </a:spcBef>
                <a:spcAft>
                  <a:spcPts val="0"/>
                </a:spcAft>
                <a:buClr>
                  <a:schemeClr val="dk1"/>
                </a:buClr>
                <a:buSzPts val="1400"/>
                <a:buFont typeface="Calibri"/>
                <a:buNone/>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We </a:t>
              </a:r>
              <a:r>
                <a:rPr lang="en-US" sz="1400" b="0" i="0" u="none" strike="noStrike" cap="none"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encourage you to…</a:t>
              </a:r>
              <a:endParaRPr sz="1400" b="0" i="0" u="none" strike="noStrike" cap="none"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endParaRPr>
            </a:p>
          </p:txBody>
        </p:sp>
        <p:sp>
          <p:nvSpPr>
            <p:cNvPr id="22" name="Google Shape;1072;p43">
              <a:extLst>
                <a:ext uri="{FF2B5EF4-FFF2-40B4-BE49-F238E27FC236}">
                  <a16:creationId xmlns:a16="http://schemas.microsoft.com/office/drawing/2014/main" id="{CEDB384A-EE68-4BA8-BF03-E2F22FB4CEF6}"/>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073;p43">
              <a:extLst>
                <a:ext uri="{FF2B5EF4-FFF2-40B4-BE49-F238E27FC236}">
                  <a16:creationId xmlns:a16="http://schemas.microsoft.com/office/drawing/2014/main" id="{C0790EFB-BE34-4EFD-A473-8C52120843F8}"/>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n-US" sz="1400" b="0" i="0" u="none" strike="noStrike" cap="none" dirty="0">
                <a:solidFill>
                  <a:schemeClr val="dk1"/>
                </a:solidFill>
                <a:latin typeface="Calibri"/>
                <a:ea typeface="Calibri"/>
                <a:cs typeface="Calibri"/>
                <a:sym typeface="Calibri"/>
              </a:endParaRPr>
            </a:p>
            <a:p>
              <a:pPr>
                <a:buClr>
                  <a:schemeClr val="dk1"/>
                </a:buClr>
                <a:buSzPts val="1400"/>
              </a:pPr>
              <a:endParaRPr lang="en-US"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Clr>
                  <a:schemeClr val="dk1"/>
                </a:buClr>
                <a:buSzPts val="1400"/>
              </a:pPr>
              <a:r>
                <a:rPr lang="en-US"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Communicate with the teachers and other staff </a:t>
              </a:r>
            </a:p>
            <a:p>
              <a:pPr>
                <a:buClr>
                  <a:schemeClr val="dk1"/>
                </a:buClr>
                <a:buSzPts val="1400"/>
              </a:pPr>
              <a:r>
                <a:rPr lang="en-US"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regularly</a:t>
              </a:r>
            </a:p>
            <a:p>
              <a:pPr marL="0" marR="0" lvl="0" indent="0" algn="l" rtl="0">
                <a:lnSpc>
                  <a:spcPct val="100000"/>
                </a:lnSpc>
                <a:spcBef>
                  <a:spcPts val="0"/>
                </a:spcBef>
                <a:spcAft>
                  <a:spcPts val="0"/>
                </a:spcAft>
                <a:buClr>
                  <a:schemeClr val="dk1"/>
                </a:buClr>
                <a:buSzPts val="1400"/>
                <a:buFont typeface="Calibri"/>
                <a:buNone/>
              </a:pPr>
              <a:endParaRPr lang="en-US" dirty="0">
                <a:solidFill>
                  <a:schemeClr val="dk1"/>
                </a:solidFill>
                <a:latin typeface="Calibri"/>
                <a:ea typeface="Calibri"/>
                <a:cs typeface="Calibri"/>
                <a:sym typeface="Calibri"/>
              </a:endParaRPr>
            </a:p>
          </p:txBody>
        </p:sp>
        <p:sp>
          <p:nvSpPr>
            <p:cNvPr id="24" name="Google Shape;1074;p43">
              <a:extLst>
                <a:ext uri="{FF2B5EF4-FFF2-40B4-BE49-F238E27FC236}">
                  <a16:creationId xmlns:a16="http://schemas.microsoft.com/office/drawing/2014/main" id="{C5A2D65A-F940-4156-AE9D-373D718809F6}"/>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2" name="Rectangle 11">
            <a:extLst>
              <a:ext uri="{FF2B5EF4-FFF2-40B4-BE49-F238E27FC236}">
                <a16:creationId xmlns:a16="http://schemas.microsoft.com/office/drawing/2014/main" id="{4A21579B-2C44-44C5-9637-CF99C5502B59}"/>
              </a:ext>
            </a:extLst>
          </p:cNvPr>
          <p:cNvSpPr/>
          <p:nvPr/>
        </p:nvSpPr>
        <p:spPr>
          <a:xfrm>
            <a:off x="5343277" y="1281545"/>
            <a:ext cx="1512241" cy="1384995"/>
          </a:xfrm>
          <a:prstGeom prst="rect">
            <a:avLst/>
          </a:prstGeom>
        </p:spPr>
        <p:txBody>
          <a:bodyPr wrap="square">
            <a:spAutoFit/>
          </a:bodyPr>
          <a:lstStyle/>
          <a:p>
            <a:pPr lvl="0">
              <a:buClr>
                <a:schemeClr val="dk1"/>
              </a:buClr>
              <a:buSzPts val="1400"/>
            </a:pP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Review the Compact throughout the year as it relates to your child(</a:t>
            </a:r>
            <a:r>
              <a:rPr lang="en-US" dirty="0" err="1">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ren</a:t>
            </a: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sym typeface="Calibri"/>
              </a:rPr>
              <a:t>)’s goals</a:t>
            </a:r>
            <a:endParaRPr lang="en-US" dirty="0">
              <a:solidFill>
                <a:schemeClr val="tx2">
                  <a:lumMod val="10000"/>
                </a:schemeClr>
              </a:solidFill>
              <a:latin typeface="Calibri"/>
              <a:ea typeface="Calibri"/>
              <a:cs typeface="Calibri"/>
              <a:sym typeface="Calibri"/>
            </a:endParaRPr>
          </a:p>
        </p:txBody>
      </p:sp>
      <p:sp>
        <p:nvSpPr>
          <p:cNvPr id="13" name="Rectangle 12">
            <a:extLst>
              <a:ext uri="{FF2B5EF4-FFF2-40B4-BE49-F238E27FC236}">
                <a16:creationId xmlns:a16="http://schemas.microsoft.com/office/drawing/2014/main" id="{A1154D71-E305-4999-B419-6E8D5FDD5B16}"/>
              </a:ext>
            </a:extLst>
          </p:cNvPr>
          <p:cNvSpPr/>
          <p:nvPr/>
        </p:nvSpPr>
        <p:spPr>
          <a:xfrm>
            <a:off x="5209317" y="2940053"/>
            <a:ext cx="1489364" cy="1169551"/>
          </a:xfrm>
          <a:prstGeom prst="rect">
            <a:avLst/>
          </a:prstGeom>
        </p:spPr>
        <p:txBody>
          <a:bodyPr wrap="square">
            <a:spAutoFit/>
          </a:bodyPr>
          <a:lstStyle/>
          <a:p>
            <a:pPr>
              <a:buClr>
                <a:schemeClr val="dk1"/>
              </a:buClr>
              <a:buSzPts val="1400"/>
            </a:pPr>
            <a:r>
              <a:rPr lang="en-US" alt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Participate in giving your input for our SIP, PFEP, and Compact</a:t>
            </a:r>
            <a:endParaRPr lang="en-US" dirty="0">
              <a:solidFill>
                <a:schemeClr val="bg1"/>
              </a:solidFill>
              <a:latin typeface="Calibri"/>
              <a:ea typeface="Calibri"/>
              <a:cs typeface="Calibri"/>
              <a:sym typeface="Calibri"/>
            </a:endParaRPr>
          </a:p>
        </p:txBody>
      </p:sp>
      <p:sp>
        <p:nvSpPr>
          <p:cNvPr id="2" name="Arrow: Left 1">
            <a:extLst>
              <a:ext uri="{FF2B5EF4-FFF2-40B4-BE49-F238E27FC236}">
                <a16:creationId xmlns:a16="http://schemas.microsoft.com/office/drawing/2014/main" id="{D86D9C6B-1CEC-411A-A80F-1C16CA81338B}"/>
              </a:ext>
            </a:extLst>
          </p:cNvPr>
          <p:cNvSpPr/>
          <p:nvPr/>
        </p:nvSpPr>
        <p:spPr>
          <a:xfrm rot="19611272">
            <a:off x="6717605" y="601265"/>
            <a:ext cx="1337697"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96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73768" y="3837566"/>
            <a:ext cx="2200805" cy="11972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1191042" y="1390703"/>
            <a:ext cx="3471110" cy="3393237"/>
          </a:xfrm>
          <a:prstGeom prst="rect">
            <a:avLst/>
          </a:prstGeom>
          <a:noFill/>
        </p:spPr>
        <p:txBody>
          <a:bodyPr wrap="square" rtlCol="0">
            <a:spAutoFit/>
          </a:bodyPr>
          <a:lstStyle/>
          <a:p>
            <a:r>
              <a:rPr lang="en-US" sz="1200" b="1" dirty="0">
                <a:solidFill>
                  <a:srgbClr val="032B5B"/>
                </a:solidFill>
                <a:latin typeface="Open Sans Condensed"/>
              </a:rPr>
              <a:t>Title I Parent &amp; Family Coordinator – Amy Brown</a:t>
            </a:r>
          </a:p>
          <a:p>
            <a:r>
              <a:rPr lang="en-US" sz="1200" dirty="0">
                <a:solidFill>
                  <a:srgbClr val="032B5B"/>
                </a:solidFill>
                <a:latin typeface="Open Sans Condensed"/>
                <a:hlinkClick r:id="rId3"/>
              </a:rPr>
              <a:t>brownamyl@pcsb.org</a:t>
            </a:r>
            <a:endParaRPr lang="en-US" sz="1200" dirty="0">
              <a:solidFill>
                <a:srgbClr val="032B5B"/>
              </a:solidFill>
              <a:latin typeface="Open Sans Condensed"/>
            </a:endParaRPr>
          </a:p>
          <a:p>
            <a:endParaRPr lang="en-US" sz="1200" b="1" dirty="0">
              <a:solidFill>
                <a:srgbClr val="032B5B"/>
              </a:solidFill>
              <a:latin typeface="Open Sans Condensed"/>
            </a:endParaRPr>
          </a:p>
          <a:p>
            <a:r>
              <a:rPr lang="en-US" sz="1200" b="1" dirty="0">
                <a:solidFill>
                  <a:srgbClr val="032B5B"/>
                </a:solidFill>
                <a:latin typeface="Open Sans Condensed"/>
              </a:rPr>
              <a:t>Learning at Home Family Resources - </a:t>
            </a:r>
            <a:r>
              <a:rPr lang="en-US" sz="1200" u="sng" dirty="0">
                <a:hlinkClick r:id="rId4"/>
              </a:rPr>
              <a:t>https://www.pcsb.org/Page/32836</a:t>
            </a:r>
            <a:endParaRPr lang="en-US" sz="1200" u="sng" dirty="0"/>
          </a:p>
          <a:p>
            <a:endParaRPr lang="en-US" sz="1200" b="1" dirty="0">
              <a:solidFill>
                <a:srgbClr val="032B5B"/>
              </a:solidFill>
              <a:latin typeface="Open Sans Condensed"/>
            </a:endParaRPr>
          </a:p>
          <a:p>
            <a:r>
              <a:rPr lang="en-US" sz="1200" b="1" dirty="0">
                <a:solidFill>
                  <a:srgbClr val="032B5B"/>
                </a:solidFill>
                <a:latin typeface="Open Sans Condensed"/>
              </a:rPr>
              <a:t>Volunteer in a Pinellas County School - </a:t>
            </a:r>
            <a:r>
              <a:rPr lang="en-US" sz="1200" i="1" dirty="0">
                <a:hlinkClick r:id="rId5"/>
              </a:rPr>
              <a:t>htt</a:t>
            </a:r>
            <a:r>
              <a:rPr lang="en-US" sz="1200" dirty="0">
                <a:hlinkClick r:id="rId5"/>
              </a:rPr>
              <a:t>ps://www.pcsb.org/Page/459</a:t>
            </a:r>
            <a:endParaRPr lang="en-US" sz="1200" dirty="0"/>
          </a:p>
          <a:p>
            <a:r>
              <a:rPr lang="en-US" sz="1200" b="1" dirty="0">
                <a:solidFill>
                  <a:srgbClr val="032B5B"/>
                </a:solidFill>
                <a:latin typeface="Open Sans Condensed"/>
              </a:rPr>
              <a:t> </a:t>
            </a:r>
          </a:p>
          <a:p>
            <a:r>
              <a:rPr lang="en-US" sz="1200" b="1" dirty="0">
                <a:solidFill>
                  <a:srgbClr val="032B5B"/>
                </a:solidFill>
                <a:latin typeface="Open Sans Condensed"/>
              </a:rPr>
              <a:t>Parent Advocacy – </a:t>
            </a:r>
            <a:r>
              <a:rPr lang="en-US" sz="1200" b="1" dirty="0" err="1">
                <a:solidFill>
                  <a:srgbClr val="032B5B"/>
                </a:solidFill>
                <a:latin typeface="Open Sans Condensed"/>
              </a:rPr>
              <a:t>Keosha</a:t>
            </a:r>
            <a:r>
              <a:rPr lang="en-US" sz="1200" b="1" dirty="0">
                <a:solidFill>
                  <a:srgbClr val="032B5B"/>
                </a:solidFill>
                <a:latin typeface="Open Sans Condensed"/>
              </a:rPr>
              <a:t> Simmons </a:t>
            </a:r>
            <a:r>
              <a:rPr lang="en-US" sz="1200" u="sng" dirty="0">
                <a:solidFill>
                  <a:srgbClr val="032B5B"/>
                </a:solidFill>
                <a:latin typeface="Open Sans Condensed"/>
                <a:hlinkClick r:id="rId6"/>
              </a:rPr>
              <a:t>simmonskeo@pcsb.org</a:t>
            </a:r>
            <a:endParaRPr lang="en-US" sz="1200" u="sng" dirty="0">
              <a:solidFill>
                <a:srgbClr val="032B5B"/>
              </a:solidFill>
              <a:latin typeface="Open Sans Condensed"/>
            </a:endParaRPr>
          </a:p>
          <a:p>
            <a:endParaRPr lang="en-US" sz="1200" b="1" dirty="0">
              <a:solidFill>
                <a:srgbClr val="032B5B"/>
              </a:solidFill>
              <a:latin typeface="Open Sans Condensed"/>
            </a:endParaRPr>
          </a:p>
          <a:p>
            <a:r>
              <a:rPr lang="en-US" sz="1200" b="1" dirty="0">
                <a:solidFill>
                  <a:srgbClr val="032B5B"/>
                </a:solidFill>
                <a:latin typeface="Open Sans Condensed"/>
              </a:rPr>
              <a:t>Parent Academy POWER HOURS Webinars - </a:t>
            </a:r>
            <a:r>
              <a:rPr lang="en-US" sz="1200" dirty="0">
                <a:hlinkClick r:id="rId7"/>
              </a:rPr>
              <a:t>https://www.pcsb.org/Page/26534</a:t>
            </a:r>
            <a:endParaRPr lang="en-US" sz="1200" dirty="0"/>
          </a:p>
          <a:p>
            <a:endParaRPr lang="en-US" sz="1200" dirty="0"/>
          </a:p>
          <a:p>
            <a:r>
              <a:rPr lang="en-US" sz="1200" b="1" dirty="0">
                <a:solidFill>
                  <a:srgbClr val="032B5B"/>
                </a:solidFill>
                <a:latin typeface="Open Sans Condensed"/>
              </a:rPr>
              <a:t>Partnerships - </a:t>
            </a:r>
            <a:r>
              <a:rPr lang="en-US" sz="1200" dirty="0">
                <a:hlinkClick r:id="rId8"/>
              </a:rPr>
              <a:t>https://www.pcsb.org/Page/418</a:t>
            </a:r>
            <a:endParaRPr lang="en-US" sz="1200" dirty="0"/>
          </a:p>
          <a:p>
            <a:endParaRPr lang="en-US" sz="1050" b="1" dirty="0">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9"/>
          <a:stretch>
            <a:fillRect/>
          </a:stretch>
        </p:blipFill>
        <p:spPr>
          <a:xfrm>
            <a:off x="4845340" y="1390703"/>
            <a:ext cx="3457663" cy="2593247"/>
          </a:xfrm>
          <a:prstGeom prst="rect">
            <a:avLst/>
          </a:prstGeom>
        </p:spPr>
      </p:pic>
    </p:spTree>
    <p:extLst>
      <p:ext uri="{BB962C8B-B14F-4D97-AF65-F5344CB8AC3E}">
        <p14:creationId xmlns:p14="http://schemas.microsoft.com/office/powerpoint/2010/main" val="4002995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68"/>
        <p:cNvGrpSpPr/>
        <p:nvPr/>
      </p:nvGrpSpPr>
      <p:grpSpPr>
        <a:xfrm>
          <a:off x="0" y="0"/>
          <a:ext cx="0" cy="0"/>
          <a:chOff x="0" y="0"/>
          <a:chExt cx="0" cy="0"/>
        </a:xfrm>
      </p:grpSpPr>
      <p:sp>
        <p:nvSpPr>
          <p:cNvPr id="169" name="Google Shape;169;p22"/>
          <p:cNvSpPr/>
          <p:nvPr/>
        </p:nvSpPr>
        <p:spPr>
          <a:xfrm>
            <a:off x="0" y="3214294"/>
            <a:ext cx="7352400" cy="123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txBox="1">
            <a:spLocks noGrp="1"/>
          </p:cNvSpPr>
          <p:nvPr>
            <p:ph type="title" idx="4294967295"/>
          </p:nvPr>
        </p:nvSpPr>
        <p:spPr>
          <a:xfrm>
            <a:off x="381000" y="3385744"/>
            <a:ext cx="6339125" cy="552300"/>
          </a:xfrm>
          <a:prstGeom prst="rect">
            <a:avLst/>
          </a:prstGeom>
        </p:spPr>
        <p:txBody>
          <a:bodyPr spcFirstLastPara="1" wrap="square" lIns="91425" tIns="91425" rIns="91425" bIns="91425" anchor="b" anchorCtr="0">
            <a:noAutofit/>
          </a:bodyPr>
          <a:lstStyle/>
          <a:p>
            <a:pPr lvl="0"/>
            <a:r>
              <a:rPr lang="en-US" dirty="0"/>
              <a:t>We appreciate your time!</a:t>
            </a:r>
            <a:endParaRPr dirty="0"/>
          </a:p>
        </p:txBody>
      </p:sp>
      <p:sp>
        <p:nvSpPr>
          <p:cNvPr id="171" name="Google Shape;171;p22"/>
          <p:cNvSpPr txBox="1">
            <a:spLocks noGrp="1"/>
          </p:cNvSpPr>
          <p:nvPr>
            <p:ph type="body" idx="4294967295"/>
          </p:nvPr>
        </p:nvSpPr>
        <p:spPr>
          <a:xfrm>
            <a:off x="325582" y="3809513"/>
            <a:ext cx="6615545" cy="648600"/>
          </a:xfrm>
          <a:prstGeom prst="rect">
            <a:avLst/>
          </a:prstGeom>
        </p:spPr>
        <p:txBody>
          <a:bodyPr spcFirstLastPara="1" wrap="square" lIns="91425" tIns="91425" rIns="91425" bIns="91425" anchor="t" anchorCtr="0">
            <a:noAutofit/>
          </a:bodyPr>
          <a:lstStyle/>
          <a:p>
            <a:pPr marL="0" indent="0">
              <a:buNone/>
            </a:pPr>
            <a:r>
              <a:rPr lang="en-US" sz="1400" dirty="0"/>
              <a:t>Please feel free to ask any questions and provide feedback on our Title I Program.</a:t>
            </a:r>
          </a:p>
          <a:p>
            <a:pPr marL="0" lvl="0" indent="0" algn="l" rtl="0">
              <a:spcBef>
                <a:spcPts val="600"/>
              </a:spcBef>
              <a:spcAft>
                <a:spcPts val="0"/>
              </a:spcAft>
              <a:buNone/>
            </a:pPr>
            <a:endParaRPr sz="2400" dirty="0"/>
          </a:p>
        </p:txBody>
      </p:sp>
      <p:sp>
        <p:nvSpPr>
          <p:cNvPr id="172" name="Google Shape;172;p22"/>
          <p:cNvSpPr/>
          <p:nvPr/>
        </p:nvSpPr>
        <p:spPr>
          <a:xfrm>
            <a:off x="0" y="4444375"/>
            <a:ext cx="9240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924117" y="4444375"/>
            <a:ext cx="64284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B86E-160A-4119-85A7-2E32588B94C6}"/>
              </a:ext>
            </a:extLst>
          </p:cNvPr>
          <p:cNvSpPr>
            <a:spLocks noGrp="1"/>
          </p:cNvSpPr>
          <p:nvPr>
            <p:ph type="title"/>
          </p:nvPr>
        </p:nvSpPr>
        <p:spPr/>
        <p:txBody>
          <a:bodyPr/>
          <a:lstStyle/>
          <a:p>
            <a:r>
              <a:rPr lang="en-US" dirty="0">
                <a:solidFill>
                  <a:schemeClr val="bg2"/>
                </a:solidFill>
              </a:rPr>
              <a:t>Contact Us</a:t>
            </a:r>
          </a:p>
        </p:txBody>
      </p:sp>
      <p:sp>
        <p:nvSpPr>
          <p:cNvPr id="3" name="Text Placeholder 2">
            <a:extLst>
              <a:ext uri="{FF2B5EF4-FFF2-40B4-BE49-F238E27FC236}">
                <a16:creationId xmlns:a16="http://schemas.microsoft.com/office/drawing/2014/main" id="{287EDFD0-E7FA-4270-AAD3-8A8EA3607663}"/>
              </a:ext>
            </a:extLst>
          </p:cNvPr>
          <p:cNvSpPr>
            <a:spLocks noGrp="1"/>
          </p:cNvSpPr>
          <p:nvPr>
            <p:ph type="body" idx="1"/>
          </p:nvPr>
        </p:nvSpPr>
        <p:spPr/>
        <p:txBody>
          <a:bodyPr/>
          <a:lstStyle/>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924 58</a:t>
            </a:r>
            <a:r>
              <a:rPr lang="en-US" baseline="30000" dirty="0">
                <a:solidFill>
                  <a:schemeClr val="tx1"/>
                </a:solidFill>
                <a:latin typeface="Nirmala UI" panose="020B0502040204020203" pitchFamily="34" charset="0"/>
                <a:ea typeface="Nirmala UI" panose="020B0502040204020203" pitchFamily="34" charset="0"/>
                <a:cs typeface="Nirmala UI" panose="020B0502040204020203" pitchFamily="34" charset="0"/>
              </a:rPr>
              <a:t>th</a:t>
            </a: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 St. South</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Gulfport, FL, 33707</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727-893-2780</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Gilje@pcsb.org</a:t>
            </a:r>
            <a:endParaRPr lang="en-US" dirty="0">
              <a:latin typeface="Nirmala UI" panose="020B0502040204020203" pitchFamily="34" charset="0"/>
              <a:ea typeface="Nirmala UI" panose="020B0502040204020203" pitchFamily="34" charset="0"/>
              <a:cs typeface="Nirmala UI" panose="020B0502040204020203" pitchFamily="34" charset="0"/>
            </a:endParaRPr>
          </a:p>
          <a:p>
            <a:endParaRPr lang="en-US" dirty="0"/>
          </a:p>
        </p:txBody>
      </p:sp>
      <p:sp>
        <p:nvSpPr>
          <p:cNvPr id="5" name="Slide Number Placeholder 4">
            <a:extLst>
              <a:ext uri="{FF2B5EF4-FFF2-40B4-BE49-F238E27FC236}">
                <a16:creationId xmlns:a16="http://schemas.microsoft.com/office/drawing/2014/main" id="{5C1804FB-3E21-4FB2-A011-825D62EAA3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7" name="Picture 6">
            <a:extLst>
              <a:ext uri="{FF2B5EF4-FFF2-40B4-BE49-F238E27FC236}">
                <a16:creationId xmlns:a16="http://schemas.microsoft.com/office/drawing/2014/main" id="{C646221E-1DB8-4317-B21E-96D0ABCE07A5}"/>
              </a:ext>
            </a:extLst>
          </p:cNvPr>
          <p:cNvPicPr>
            <a:picLocks noChangeAspect="1"/>
          </p:cNvPicPr>
          <p:nvPr/>
        </p:nvPicPr>
        <p:blipFill>
          <a:blip r:embed="rId2"/>
          <a:stretch>
            <a:fillRect/>
          </a:stretch>
        </p:blipFill>
        <p:spPr>
          <a:xfrm>
            <a:off x="4030425" y="1215788"/>
            <a:ext cx="4312246" cy="2953888"/>
          </a:xfrm>
          <a:prstGeom prst="rect">
            <a:avLst/>
          </a:prstGeom>
        </p:spPr>
      </p:pic>
    </p:spTree>
    <p:extLst>
      <p:ext uri="{BB962C8B-B14F-4D97-AF65-F5344CB8AC3E}">
        <p14:creationId xmlns:p14="http://schemas.microsoft.com/office/powerpoint/2010/main" val="3902595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p>
            <a:pPr marL="0" lvl="0" indent="0">
              <a:buNone/>
            </a:pPr>
            <a:r>
              <a:rPr lang="en-US" i="0" dirty="0"/>
              <a:t>Education is for improving the lives of others and for leaving your community and world better than you found it. </a:t>
            </a:r>
          </a:p>
          <a:p>
            <a:pPr marL="0" lvl="0" indent="0">
              <a:buNone/>
            </a:pPr>
            <a:r>
              <a:rPr lang="en-US" dirty="0">
                <a:solidFill>
                  <a:schemeClr val="accent6">
                    <a:lumMod val="75000"/>
                  </a:schemeClr>
                </a:solidFill>
              </a:rPr>
              <a:t>Marian Wright Edelman</a:t>
            </a:r>
            <a:endParaRPr dirty="0">
              <a:solidFill>
                <a:schemeClr val="accent6">
                  <a:lumMod val="75000"/>
                </a:schemeClr>
              </a:solidFill>
            </a:endParaRPr>
          </a:p>
        </p:txBody>
      </p:sp>
      <p:sp>
        <p:nvSpPr>
          <p:cNvPr id="119" name="Google Shape;119;p16"/>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83E8-7155-49A7-93BD-56A1BACD9A78}"/>
              </a:ext>
            </a:extLst>
          </p:cNvPr>
          <p:cNvSpPr>
            <a:spLocks noGrp="1"/>
          </p:cNvSpPr>
          <p:nvPr>
            <p:ph type="title"/>
          </p:nvPr>
        </p:nvSpPr>
        <p:spPr>
          <a:xfrm>
            <a:off x="3214254" y="358388"/>
            <a:ext cx="2604655" cy="857400"/>
          </a:xfrm>
        </p:spPr>
        <p:txBody>
          <a:bodyPr/>
          <a:lstStyle/>
          <a:p>
            <a:r>
              <a:rPr lang="en-US" dirty="0">
                <a:solidFill>
                  <a:schemeClr val="tx1">
                    <a:lumMod val="75000"/>
                  </a:schemeClr>
                </a:solidFill>
              </a:rPr>
              <a:t>About Title I</a:t>
            </a:r>
          </a:p>
        </p:txBody>
      </p:sp>
      <p:sp>
        <p:nvSpPr>
          <p:cNvPr id="3" name="Text Placeholder 2">
            <a:extLst>
              <a:ext uri="{FF2B5EF4-FFF2-40B4-BE49-F238E27FC236}">
                <a16:creationId xmlns:a16="http://schemas.microsoft.com/office/drawing/2014/main" id="{3BE8BAE2-8885-49CE-A641-743255227FFD}"/>
              </a:ext>
            </a:extLst>
          </p:cNvPr>
          <p:cNvSpPr>
            <a:spLocks noGrp="1"/>
          </p:cNvSpPr>
          <p:nvPr>
            <p:ph type="body" idx="1"/>
          </p:nvPr>
        </p:nvSpPr>
        <p:spPr>
          <a:xfrm>
            <a:off x="797522" y="1337545"/>
            <a:ext cx="3448896" cy="1191492"/>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largest federal assistance program for our nation’s schools.</a:t>
            </a:r>
          </a:p>
          <a:p>
            <a:endParaRPr lang="en-US" dirty="0"/>
          </a:p>
        </p:txBody>
      </p:sp>
      <p:sp>
        <p:nvSpPr>
          <p:cNvPr id="4" name="Text Placeholder 3">
            <a:extLst>
              <a:ext uri="{FF2B5EF4-FFF2-40B4-BE49-F238E27FC236}">
                <a16:creationId xmlns:a16="http://schemas.microsoft.com/office/drawing/2014/main" id="{FA417C2A-68EB-43B7-9D38-D53E8A6B8C5B}"/>
              </a:ext>
            </a:extLst>
          </p:cNvPr>
          <p:cNvSpPr>
            <a:spLocks noGrp="1"/>
          </p:cNvSpPr>
          <p:nvPr>
            <p:ph type="body" idx="2"/>
          </p:nvPr>
        </p:nvSpPr>
        <p:spPr>
          <a:xfrm>
            <a:off x="797522" y="2362201"/>
            <a:ext cx="3448896" cy="1579419"/>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goal of Title I is to address the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academic needs</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students and to assist them in meeting their state’s academic standards.</a:t>
            </a:r>
          </a:p>
          <a:p>
            <a:endParaRPr lang="en-US" dirty="0"/>
          </a:p>
        </p:txBody>
      </p:sp>
      <p:sp>
        <p:nvSpPr>
          <p:cNvPr id="5" name="Text Placeholder 4">
            <a:extLst>
              <a:ext uri="{FF2B5EF4-FFF2-40B4-BE49-F238E27FC236}">
                <a16:creationId xmlns:a16="http://schemas.microsoft.com/office/drawing/2014/main" id="{27F59379-6936-4AD3-9B82-9C2109DD8100}"/>
              </a:ext>
            </a:extLst>
          </p:cNvPr>
          <p:cNvSpPr>
            <a:spLocks noGrp="1"/>
          </p:cNvSpPr>
          <p:nvPr>
            <p:ph type="body" idx="3"/>
          </p:nvPr>
        </p:nvSpPr>
        <p:spPr>
          <a:xfrm>
            <a:off x="797522" y="3675450"/>
            <a:ext cx="3643705" cy="1211974"/>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program serves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75</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schools in Pinellas County including eligible students in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34</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non-public schools.</a:t>
            </a:r>
          </a:p>
          <a:p>
            <a:endParaRPr lang="en-US" dirty="0"/>
          </a:p>
        </p:txBody>
      </p:sp>
      <p:sp>
        <p:nvSpPr>
          <p:cNvPr id="6" name="Slide Number Placeholder 5">
            <a:extLst>
              <a:ext uri="{FF2B5EF4-FFF2-40B4-BE49-F238E27FC236}">
                <a16:creationId xmlns:a16="http://schemas.microsoft.com/office/drawing/2014/main" id="{A6D36877-7BFC-4772-A5EC-75F7BE7D6B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10" name="Picture 9">
            <a:extLst>
              <a:ext uri="{FF2B5EF4-FFF2-40B4-BE49-F238E27FC236}">
                <a16:creationId xmlns:a16="http://schemas.microsoft.com/office/drawing/2014/main" id="{7B1BA87C-08F6-4E97-8D74-351D8F1267E5}"/>
              </a:ext>
            </a:extLst>
          </p:cNvPr>
          <p:cNvPicPr>
            <a:picLocks noChangeAspect="1"/>
          </p:cNvPicPr>
          <p:nvPr/>
        </p:nvPicPr>
        <p:blipFill>
          <a:blip r:embed="rId2"/>
          <a:stretch>
            <a:fillRect/>
          </a:stretch>
        </p:blipFill>
        <p:spPr>
          <a:xfrm>
            <a:off x="4902009" y="1562755"/>
            <a:ext cx="3092742" cy="2928666"/>
          </a:xfrm>
          <a:prstGeom prst="rect">
            <a:avLst/>
          </a:prstGeom>
        </p:spPr>
      </p:pic>
    </p:spTree>
    <p:extLst>
      <p:ext uri="{BB962C8B-B14F-4D97-AF65-F5344CB8AC3E}">
        <p14:creationId xmlns:p14="http://schemas.microsoft.com/office/powerpoint/2010/main" val="243282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893700" y="147633"/>
            <a:ext cx="4533000" cy="777227"/>
          </a:xfrm>
          <a:prstGeom prst="rect">
            <a:avLst/>
          </a:prstGeom>
        </p:spPr>
        <p:txBody>
          <a:bodyPr spcFirstLastPara="1" wrap="square" lIns="91425" tIns="91425" rIns="91425" bIns="91425" anchor="b" anchorCtr="0">
            <a:noAutofit/>
          </a:bodyPr>
          <a:lstStyle/>
          <a:p>
            <a:pPr lvl="0"/>
            <a:r>
              <a:rPr lang="en-US" dirty="0">
                <a:solidFill>
                  <a:schemeClr val="tx1"/>
                </a:solidFill>
              </a:rPr>
              <a:t>Title I Funding </a:t>
            </a:r>
            <a:endParaRPr dirty="0"/>
          </a:p>
        </p:txBody>
      </p:sp>
      <p:sp>
        <p:nvSpPr>
          <p:cNvPr id="429" name="Google Shape;429;p3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430" name="Google Shape;430;p39"/>
          <p:cNvSpPr/>
          <p:nvPr/>
        </p:nvSpPr>
        <p:spPr>
          <a:xfrm>
            <a:off x="893700" y="2210012"/>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9"/>
          <p:cNvSpPr/>
          <p:nvPr/>
        </p:nvSpPr>
        <p:spPr>
          <a:xfrm>
            <a:off x="893700" y="2196112"/>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39"/>
          <p:cNvSpPr/>
          <p:nvPr/>
        </p:nvSpPr>
        <p:spPr>
          <a:xfrm rot="8100000">
            <a:off x="2717838" y="1666722"/>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a:off x="2798618" y="1773982"/>
            <a:ext cx="173182" cy="171492"/>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1</a:t>
            </a:r>
            <a:endParaRPr sz="900" dirty="0">
              <a:solidFill>
                <a:schemeClr val="dk2"/>
              </a:solidFill>
              <a:latin typeface="Lato"/>
              <a:ea typeface="Lato"/>
              <a:cs typeface="Lato"/>
              <a:sym typeface="Lato"/>
            </a:endParaRPr>
          </a:p>
        </p:txBody>
      </p:sp>
      <p:sp>
        <p:nvSpPr>
          <p:cNvPr id="434" name="Google Shape;434;p39"/>
          <p:cNvSpPr/>
          <p:nvPr/>
        </p:nvSpPr>
        <p:spPr>
          <a:xfrm rot="8100000">
            <a:off x="4754353" y="1592906"/>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flipH="1">
            <a:off x="4821381" y="1682634"/>
            <a:ext cx="207819" cy="172133"/>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3</a:t>
            </a:r>
            <a:endParaRPr sz="900" dirty="0">
              <a:solidFill>
                <a:schemeClr val="dk2"/>
              </a:solidFill>
              <a:latin typeface="Lato"/>
              <a:ea typeface="Lato"/>
              <a:cs typeface="Lato"/>
              <a:sym typeface="Lato"/>
            </a:endParaRPr>
          </a:p>
        </p:txBody>
      </p:sp>
      <p:sp>
        <p:nvSpPr>
          <p:cNvPr id="436" name="Google Shape;436;p39"/>
          <p:cNvSpPr/>
          <p:nvPr/>
        </p:nvSpPr>
        <p:spPr>
          <a:xfrm rot="8100000">
            <a:off x="6782428" y="1619084"/>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rot="-2700000">
            <a:off x="5870488" y="3554921"/>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flipH="1">
            <a:off x="5970810" y="3644780"/>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2"/>
              </a:solidFill>
              <a:latin typeface="Lato"/>
              <a:ea typeface="Lato"/>
              <a:cs typeface="Lato"/>
              <a:sym typeface="Lato"/>
            </a:endParaRPr>
          </a:p>
        </p:txBody>
      </p:sp>
      <p:sp>
        <p:nvSpPr>
          <p:cNvPr id="442" name="Google Shape;442;p39"/>
          <p:cNvSpPr/>
          <p:nvPr/>
        </p:nvSpPr>
        <p:spPr>
          <a:xfrm rot="-2700000">
            <a:off x="3773903" y="3489517"/>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3823512" y="3540831"/>
            <a:ext cx="235526" cy="232116"/>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2</a:t>
            </a:r>
            <a:endParaRPr sz="900" dirty="0">
              <a:solidFill>
                <a:schemeClr val="dk2"/>
              </a:solidFill>
              <a:latin typeface="Lato"/>
              <a:ea typeface="Lato"/>
              <a:cs typeface="Lato"/>
              <a:sym typeface="Lato"/>
            </a:endParaRPr>
          </a:p>
        </p:txBody>
      </p:sp>
      <p:sp>
        <p:nvSpPr>
          <p:cNvPr id="444" name="Google Shape;444;p39"/>
          <p:cNvSpPr txBox="1"/>
          <p:nvPr/>
        </p:nvSpPr>
        <p:spPr>
          <a:xfrm>
            <a:off x="2362478" y="1265271"/>
            <a:ext cx="1045461" cy="279485"/>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Federal Government </a:t>
            </a:r>
            <a:endParaRPr dirty="0">
              <a:solidFill>
                <a:schemeClr val="dk2"/>
              </a:solidFill>
              <a:latin typeface="Lato"/>
              <a:ea typeface="Lato"/>
              <a:cs typeface="Lato"/>
              <a:sym typeface="Lato"/>
            </a:endParaRPr>
          </a:p>
        </p:txBody>
      </p:sp>
      <p:sp>
        <p:nvSpPr>
          <p:cNvPr id="445" name="Google Shape;445;p39"/>
          <p:cNvSpPr txBox="1"/>
          <p:nvPr/>
        </p:nvSpPr>
        <p:spPr>
          <a:xfrm>
            <a:off x="4278525" y="976278"/>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Pinellas County Schools</a:t>
            </a:r>
            <a:endParaRPr dirty="0">
              <a:solidFill>
                <a:schemeClr val="dk2"/>
              </a:solidFill>
              <a:latin typeface="Lato"/>
              <a:ea typeface="Lato"/>
              <a:cs typeface="Lato"/>
              <a:sym typeface="Lato"/>
            </a:endParaRPr>
          </a:p>
        </p:txBody>
      </p:sp>
      <p:sp>
        <p:nvSpPr>
          <p:cNvPr id="446" name="Google Shape;446;p39"/>
          <p:cNvSpPr txBox="1"/>
          <p:nvPr/>
        </p:nvSpPr>
        <p:spPr>
          <a:xfrm>
            <a:off x="6306599" y="1000691"/>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Increased Student Achievement </a:t>
            </a:r>
            <a:endParaRPr dirty="0">
              <a:solidFill>
                <a:schemeClr val="dk2"/>
              </a:solidFill>
              <a:latin typeface="Lato"/>
              <a:ea typeface="Lato"/>
              <a:cs typeface="Lato"/>
              <a:sym typeface="Lato"/>
            </a:endParaRPr>
          </a:p>
        </p:txBody>
      </p:sp>
      <p:sp>
        <p:nvSpPr>
          <p:cNvPr id="447" name="Google Shape;447;p39"/>
          <p:cNvSpPr txBox="1"/>
          <p:nvPr/>
        </p:nvSpPr>
        <p:spPr>
          <a:xfrm>
            <a:off x="3367708" y="3958993"/>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Florida Department of Education </a:t>
            </a:r>
            <a:endParaRPr dirty="0">
              <a:solidFill>
                <a:schemeClr val="dk2"/>
              </a:solidFill>
              <a:latin typeface="Lato"/>
              <a:ea typeface="Lato"/>
              <a:cs typeface="Lato"/>
              <a:sym typeface="Lato"/>
            </a:endParaRPr>
          </a:p>
        </p:txBody>
      </p:sp>
      <p:sp>
        <p:nvSpPr>
          <p:cNvPr id="448" name="Google Shape;448;p39"/>
          <p:cNvSpPr txBox="1"/>
          <p:nvPr/>
        </p:nvSpPr>
        <p:spPr>
          <a:xfrm>
            <a:off x="5405899" y="3961622"/>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rgbClr val="FF0000"/>
                </a:solidFill>
                <a:latin typeface="Lato"/>
                <a:ea typeface="Lato"/>
                <a:cs typeface="Lato"/>
                <a:sym typeface="Lato"/>
              </a:rPr>
              <a:t>The Boca Ciega High School</a:t>
            </a:r>
            <a:endParaRPr dirty="0">
              <a:solidFill>
                <a:srgbClr val="FF0000"/>
              </a:solidFill>
              <a:latin typeface="Lato"/>
              <a:ea typeface="Lato"/>
              <a:cs typeface="Lato"/>
              <a:sym typeface="Lato"/>
            </a:endParaRPr>
          </a:p>
        </p:txBody>
      </p:sp>
      <p:sp>
        <p:nvSpPr>
          <p:cNvPr id="2" name="Star: 5 Points 1">
            <a:extLst>
              <a:ext uri="{FF2B5EF4-FFF2-40B4-BE49-F238E27FC236}">
                <a16:creationId xmlns:a16="http://schemas.microsoft.com/office/drawing/2014/main" id="{F535D51E-BC7F-47AB-B7ED-A35A8CD84035}"/>
              </a:ext>
            </a:extLst>
          </p:cNvPr>
          <p:cNvSpPr/>
          <p:nvPr/>
        </p:nvSpPr>
        <p:spPr>
          <a:xfrm>
            <a:off x="6883990" y="1733225"/>
            <a:ext cx="131619" cy="147001"/>
          </a:xfrm>
          <a:prstGeom prst="star5">
            <a:avLst>
              <a:gd name="adj" fmla="val 22634"/>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DC86F1-85B2-4EA9-9C4B-571BBFCE9211}"/>
              </a:ext>
            </a:extLst>
          </p:cNvPr>
          <p:cNvSpPr/>
          <p:nvPr/>
        </p:nvSpPr>
        <p:spPr>
          <a:xfrm>
            <a:off x="5915872" y="3604108"/>
            <a:ext cx="243977" cy="215444"/>
          </a:xfrm>
          <a:prstGeom prst="rect">
            <a:avLst/>
          </a:prstGeom>
        </p:spPr>
        <p:txBody>
          <a:bodyPr wrap="none">
            <a:spAutoFit/>
          </a:bodyPr>
          <a:lstStyle/>
          <a:p>
            <a:pPr lvl="0" algn="ctr"/>
            <a:r>
              <a:rPr lang="en" sz="800" dirty="0">
                <a:solidFill>
                  <a:schemeClr val="dk2"/>
                </a:solidFill>
                <a:latin typeface="Lato"/>
                <a:ea typeface="Lato"/>
                <a:cs typeface="Lato"/>
                <a:sym typeface="Lato"/>
              </a:rPr>
              <a:t>4</a:t>
            </a:r>
          </a:p>
        </p:txBody>
      </p:sp>
      <p:sp>
        <p:nvSpPr>
          <p:cNvPr id="4" name="TextBox 3">
            <a:extLst>
              <a:ext uri="{FF2B5EF4-FFF2-40B4-BE49-F238E27FC236}">
                <a16:creationId xmlns:a16="http://schemas.microsoft.com/office/drawing/2014/main" id="{F692EBC5-FA7F-4F07-BAB4-BD2D74BC080B}"/>
              </a:ext>
            </a:extLst>
          </p:cNvPr>
          <p:cNvSpPr txBox="1"/>
          <p:nvPr/>
        </p:nvSpPr>
        <p:spPr>
          <a:xfrm>
            <a:off x="86199" y="3402819"/>
            <a:ext cx="3319573" cy="1446550"/>
          </a:xfrm>
          <a:prstGeom prst="rect">
            <a:avLst/>
          </a:prstGeom>
          <a:noFill/>
        </p:spPr>
        <p:txBody>
          <a:bodyPr wrap="square" rtlCol="0">
            <a:spAutoFit/>
          </a:bodyPr>
          <a:lstStyle/>
          <a:p>
            <a:pPr marL="0" indent="0" defTabSz="931774">
              <a:buNone/>
            </a:pPr>
            <a:r>
              <a:rPr lang="en-US" altLang="en-US" sz="1100"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483700" cy="234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778225" y="2383444"/>
            <a:ext cx="6623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solidFill>
                  <a:schemeClr val="lt1"/>
                </a:solidFill>
              </a:rPr>
              <a:t>Supplemental</a:t>
            </a:r>
            <a:endParaRPr sz="4800" dirty="0">
              <a:solidFill>
                <a:schemeClr val="lt1"/>
              </a:solidFill>
            </a:endParaRPr>
          </a:p>
        </p:txBody>
      </p:sp>
      <p:sp>
        <p:nvSpPr>
          <p:cNvPr id="133" name="Google Shape;133;p18"/>
          <p:cNvSpPr txBox="1">
            <a:spLocks noGrp="1"/>
          </p:cNvSpPr>
          <p:nvPr>
            <p:ph type="subTitle" idx="4294967295"/>
          </p:nvPr>
        </p:nvSpPr>
        <p:spPr>
          <a:xfrm>
            <a:off x="778225" y="3435185"/>
            <a:ext cx="6623100" cy="784800"/>
          </a:xfrm>
          <a:prstGeom prst="rect">
            <a:avLst/>
          </a:prstGeom>
        </p:spPr>
        <p:txBody>
          <a:bodyPr spcFirstLastPara="1" wrap="square" lIns="91425" tIns="91425" rIns="91425" bIns="91425" anchor="t" anchorCtr="0">
            <a:noAutofit/>
          </a:bodyPr>
          <a:lstStyle/>
          <a:p>
            <a:pPr marL="0" lvl="0" indent="0">
              <a:buNone/>
            </a:pPr>
            <a:r>
              <a:rPr lang="en-US" dirty="0">
                <a:solidFill>
                  <a:schemeClr val="bg1"/>
                </a:solidFill>
              </a:rPr>
              <a:t>Definition: provided in addition to what is already present or available to complete or enhance it.</a:t>
            </a: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5" name="Graphic 4" descr="Cheers">
            <a:extLst>
              <a:ext uri="{FF2B5EF4-FFF2-40B4-BE49-F238E27FC236}">
                <a16:creationId xmlns:a16="http://schemas.microsoft.com/office/drawing/2014/main" id="{85C5E274-0471-44FC-845C-70E147DA9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5984" y="451104"/>
            <a:ext cx="1438656" cy="1426463"/>
          </a:xfrm>
          <a:prstGeom prst="rect">
            <a:avLst/>
          </a:prstGeom>
        </p:spPr>
      </p:pic>
      <p:sp>
        <p:nvSpPr>
          <p:cNvPr id="3" name="TextBox 2">
            <a:extLst>
              <a:ext uri="{FF2B5EF4-FFF2-40B4-BE49-F238E27FC236}">
                <a16:creationId xmlns:a16="http://schemas.microsoft.com/office/drawing/2014/main" id="{C01B6F3A-4037-49C3-854B-F56FA8374D32}"/>
              </a:ext>
            </a:extLst>
          </p:cNvPr>
          <p:cNvSpPr txBox="1"/>
          <p:nvPr/>
        </p:nvSpPr>
        <p:spPr>
          <a:xfrm>
            <a:off x="7053581" y="4696933"/>
            <a:ext cx="1426994" cy="430887"/>
          </a:xfrm>
          <a:prstGeom prst="rect">
            <a:avLst/>
          </a:prstGeom>
          <a:noFill/>
        </p:spPr>
        <p:txBody>
          <a:bodyPr wrap="none" rtlCol="0">
            <a:spAutoFit/>
          </a:bodyPr>
          <a:lstStyle/>
          <a:p>
            <a:r>
              <a:rPr lang="en-US" sz="800" dirty="0">
                <a:solidFill>
                  <a:schemeClr val="lt1"/>
                </a:solidFill>
              </a:rPr>
              <a:t>https://languages.oup.com/</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A164-85F8-434C-96A3-3E58CB44E3E2}"/>
              </a:ext>
            </a:extLst>
          </p:cNvPr>
          <p:cNvSpPr>
            <a:spLocks noGrp="1"/>
          </p:cNvSpPr>
          <p:nvPr>
            <p:ph type="title"/>
          </p:nvPr>
        </p:nvSpPr>
        <p:spPr>
          <a:xfrm>
            <a:off x="893700" y="192506"/>
            <a:ext cx="7012766" cy="515638"/>
          </a:xfrm>
        </p:spPr>
        <p:txBody>
          <a:bodyPr/>
          <a:lstStyle/>
          <a:p>
            <a:r>
              <a:rPr lang="en-US" altLang="en-US" sz="2400" dirty="0">
                <a:solidFill>
                  <a:schemeClr val="tx1">
                    <a:lumMod val="75000"/>
                  </a:schemeClr>
                </a:solidFill>
              </a:rPr>
              <a:t>Title I Programs Provide Supplemental Support</a:t>
            </a:r>
            <a:endParaRPr lang="en-US" sz="2400" dirty="0"/>
          </a:p>
        </p:txBody>
      </p:sp>
      <p:sp>
        <p:nvSpPr>
          <p:cNvPr id="4" name="Slide Number Placeholder 3">
            <a:extLst>
              <a:ext uri="{FF2B5EF4-FFF2-40B4-BE49-F238E27FC236}">
                <a16:creationId xmlns:a16="http://schemas.microsoft.com/office/drawing/2014/main" id="{EF9084C4-878E-40BE-8955-651D0238B2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aphicFrame>
        <p:nvGraphicFramePr>
          <p:cNvPr id="5" name="Table 4">
            <a:extLst>
              <a:ext uri="{FF2B5EF4-FFF2-40B4-BE49-F238E27FC236}">
                <a16:creationId xmlns:a16="http://schemas.microsoft.com/office/drawing/2014/main" id="{D7A7B19A-BF1F-44FB-9CF1-26BF5A949254}"/>
              </a:ext>
            </a:extLst>
          </p:cNvPr>
          <p:cNvGraphicFramePr>
            <a:graphicFrameLocks noGrp="1"/>
          </p:cNvGraphicFramePr>
          <p:nvPr>
            <p:extLst>
              <p:ext uri="{D42A27DB-BD31-4B8C-83A1-F6EECF244321}">
                <p14:modId xmlns:p14="http://schemas.microsoft.com/office/powerpoint/2010/main" val="44296428"/>
              </p:ext>
            </p:extLst>
          </p:nvPr>
        </p:nvGraphicFramePr>
        <p:xfrm>
          <a:off x="893700" y="1027689"/>
          <a:ext cx="7208665" cy="3363334"/>
        </p:xfrm>
        <a:graphic>
          <a:graphicData uri="http://schemas.openxmlformats.org/drawingml/2006/table">
            <a:tbl>
              <a:tblPr firstRow="1" bandRow="1">
                <a:tableStyleId>{C98665B7-6574-423E-A4B5-A6C020D860FF}</a:tableStyleId>
              </a:tblPr>
              <a:tblGrid>
                <a:gridCol w="3651736">
                  <a:extLst>
                    <a:ext uri="{9D8B030D-6E8A-4147-A177-3AD203B41FA5}">
                      <a16:colId xmlns:a16="http://schemas.microsoft.com/office/drawing/2014/main" val="47257176"/>
                    </a:ext>
                  </a:extLst>
                </a:gridCol>
                <a:gridCol w="3556929">
                  <a:extLst>
                    <a:ext uri="{9D8B030D-6E8A-4147-A177-3AD203B41FA5}">
                      <a16:colId xmlns:a16="http://schemas.microsoft.com/office/drawing/2014/main" val="601120961"/>
                    </a:ext>
                  </a:extLst>
                </a:gridCol>
              </a:tblGrid>
              <a:tr h="45123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Resource </a:t>
                      </a:r>
                    </a:p>
                  </a:txBody>
                  <a:tcPr>
                    <a:solidFill>
                      <a:schemeClr val="accent2">
                        <a:lumMod val="60000"/>
                        <a:lumOff val="40000"/>
                      </a:schemeClr>
                    </a:solidFill>
                  </a:tcPr>
                </a:tc>
                <a:tc>
                  <a:txBody>
                    <a:bodyPr/>
                    <a:lstStyle/>
                    <a:p>
                      <a:pPr algn="ctr"/>
                      <a:r>
                        <a:rPr lang="en-US" sz="1600" b="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Positive Impact </a:t>
                      </a:r>
                    </a:p>
                  </a:txBody>
                  <a:tcPr>
                    <a:solidFill>
                      <a:schemeClr val="accent2">
                        <a:lumMod val="60000"/>
                        <a:lumOff val="40000"/>
                      </a:schemeClr>
                    </a:solidFill>
                  </a:tcPr>
                </a:tc>
                <a:extLst>
                  <a:ext uri="{0D108BD9-81ED-4DB2-BD59-A6C34878D82A}">
                    <a16:rowId xmlns:a16="http://schemas.microsoft.com/office/drawing/2014/main" val="3016007115"/>
                  </a:ext>
                </a:extLst>
              </a:tr>
              <a:tr h="93187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endParaRPr lang="en-US" sz="1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2060"/>
                          </a:solidFill>
                          <a:latin typeface="+mj-lt"/>
                          <a:ea typeface="Nirmala UI Semilight" panose="020B0402040204020203" pitchFamily="34" charset="0"/>
                          <a:cs typeface="Nirmala UI Semilight" panose="020B0402040204020203" pitchFamily="34" charset="0"/>
                        </a:rPr>
                        <a:t>Full-time College &amp; Career Counselor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2060"/>
                          </a:solidFill>
                          <a:latin typeface="+mj-lt"/>
                          <a:ea typeface="Nirmala UI Semilight" panose="020B0402040204020203" pitchFamily="34" charset="0"/>
                          <a:cs typeface="Nirmala UI Semilight" panose="020B0402040204020203" pitchFamily="34" charset="0"/>
                        </a:rPr>
                        <a:t>Two MTSS Coaches </a:t>
                      </a:r>
                    </a:p>
                  </a:txBody>
                  <a:tcPr/>
                </a:tc>
                <a:extLst>
                  <a:ext uri="{0D108BD9-81ED-4DB2-BD59-A6C34878D82A}">
                    <a16:rowId xmlns:a16="http://schemas.microsoft.com/office/drawing/2014/main" val="3276881736"/>
                  </a:ext>
                </a:extLst>
              </a:tr>
              <a:tr h="6600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a:t>
                      </a:r>
                      <a:endParaRPr lang="en-US" sz="1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txBody>
                  <a:tcPr/>
                </a:tc>
                <a:tc>
                  <a:txBody>
                    <a:bodyPr/>
                    <a:lstStyle/>
                    <a:p>
                      <a:r>
                        <a:rPr lang="en-US" dirty="0">
                          <a:solidFill>
                            <a:srgbClr val="002060"/>
                          </a:solidFill>
                        </a:rPr>
                        <a:t>Paid collaborative planning for Pre-AP implementation and core content areas. </a:t>
                      </a:r>
                    </a:p>
                  </a:txBody>
                  <a:tcPr/>
                </a:tc>
                <a:extLst>
                  <a:ext uri="{0D108BD9-81ED-4DB2-BD59-A6C34878D82A}">
                    <a16:rowId xmlns:a16="http://schemas.microsoft.com/office/drawing/2014/main" val="3552202954"/>
                  </a:ext>
                </a:extLst>
              </a:tr>
              <a:tr h="6600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txBody>
                  <a:tcPr/>
                </a:tc>
                <a:tc>
                  <a:txBody>
                    <a:bodyPr/>
                    <a:lstStyle/>
                    <a:p>
                      <a:r>
                        <a:rPr lang="en-US" dirty="0">
                          <a:solidFill>
                            <a:srgbClr val="002060"/>
                          </a:solidFill>
                        </a:rPr>
                        <a:t>Paid extra hour for volunteer coordinator.</a:t>
                      </a:r>
                    </a:p>
                  </a:txBody>
                  <a:tcPr/>
                </a:tc>
                <a:extLst>
                  <a:ext uri="{0D108BD9-81ED-4DB2-BD59-A6C34878D82A}">
                    <a16:rowId xmlns:a16="http://schemas.microsoft.com/office/drawing/2014/main" val="7934184"/>
                  </a:ext>
                </a:extLst>
              </a:tr>
              <a:tr h="6600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txBody>
                  <a:tcPr/>
                </a:tc>
                <a:tc>
                  <a:txBody>
                    <a:bodyPr/>
                    <a:lstStyle/>
                    <a:p>
                      <a:r>
                        <a:rPr lang="en-US" dirty="0">
                          <a:solidFill>
                            <a:srgbClr val="002060"/>
                          </a:solidFill>
                        </a:rPr>
                        <a:t>Literacy materials, laptop covers and supplies.</a:t>
                      </a:r>
                    </a:p>
                  </a:txBody>
                  <a:tcPr/>
                </a:tc>
                <a:extLst>
                  <a:ext uri="{0D108BD9-81ED-4DB2-BD59-A6C34878D82A}">
                    <a16:rowId xmlns:a16="http://schemas.microsoft.com/office/drawing/2014/main" val="2330363279"/>
                  </a:ext>
                </a:extLst>
              </a:tr>
            </a:tbl>
          </a:graphicData>
        </a:graphic>
      </p:graphicFrame>
    </p:spTree>
    <p:extLst>
      <p:ext uri="{BB962C8B-B14F-4D97-AF65-F5344CB8AC3E}">
        <p14:creationId xmlns:p14="http://schemas.microsoft.com/office/powerpoint/2010/main" val="262303833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1"/>
                </a:solidFill>
              </a:rPr>
              <a:t>Title I Schoolwide Planning</a:t>
            </a:r>
            <a:endParaRPr dirty="0">
              <a:solidFill>
                <a:schemeClr val="tx1"/>
              </a:solidFill>
            </a:endParaRPr>
          </a:p>
        </p:txBody>
      </p:sp>
      <p:grpSp>
        <p:nvGrpSpPr>
          <p:cNvPr id="243" name="Google Shape;243;p28"/>
          <p:cNvGrpSpPr/>
          <p:nvPr/>
        </p:nvGrpSpPr>
        <p:grpSpPr>
          <a:xfrm>
            <a:off x="5632317" y="2002063"/>
            <a:ext cx="3305700" cy="2612288"/>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Last</a:t>
              </a:r>
              <a:endParaRPr>
                <a:solidFill>
                  <a:schemeClr val="lt1"/>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grpSp>
        <p:nvGrpSpPr>
          <p:cNvPr id="246" name="Google Shape;246;p28"/>
          <p:cNvGrpSpPr/>
          <p:nvPr/>
        </p:nvGrpSpPr>
        <p:grpSpPr>
          <a:xfrm>
            <a:off x="0" y="2002224"/>
            <a:ext cx="3546900" cy="2612127"/>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First</a:t>
              </a:r>
              <a:endParaRPr sz="2400">
                <a:solidFill>
                  <a:schemeClr val="lt1"/>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sz="1600" dirty="0">
                <a:solidFill>
                  <a:schemeClr val="dk1"/>
                </a:solidFill>
                <a:latin typeface="Lato"/>
                <a:ea typeface="Lato"/>
                <a:cs typeface="Lato"/>
                <a:sym typeface="Lato"/>
              </a:endParaRPr>
            </a:p>
          </p:txBody>
        </p:sp>
      </p:grpSp>
      <p:grpSp>
        <p:nvGrpSpPr>
          <p:cNvPr id="249" name="Google Shape;249;p28"/>
          <p:cNvGrpSpPr/>
          <p:nvPr/>
        </p:nvGrpSpPr>
        <p:grpSpPr>
          <a:xfrm>
            <a:off x="2944204" y="2002063"/>
            <a:ext cx="3305700" cy="2654486"/>
            <a:chOff x="2944204" y="1189775"/>
            <a:chExt cx="3305700" cy="3539314"/>
          </a:xfrm>
        </p:grpSpPr>
        <p:sp>
          <p:nvSpPr>
            <p:cNvPr id="250" name="Google Shape;250;p28"/>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Second</a:t>
              </a:r>
              <a:endParaRPr>
                <a:solidFill>
                  <a:schemeClr val="lt1"/>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sp>
        <p:nvSpPr>
          <p:cNvPr id="252" name="Google Shape;252;p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 name="Rectangle 2">
            <a:extLst>
              <a:ext uri="{FF2B5EF4-FFF2-40B4-BE49-F238E27FC236}">
                <a16:creationId xmlns:a16="http://schemas.microsoft.com/office/drawing/2014/main" id="{E226A15A-AB8B-461E-B4CC-2F680DF8B07A}"/>
              </a:ext>
            </a:extLst>
          </p:cNvPr>
          <p:cNvSpPr/>
          <p:nvPr/>
        </p:nvSpPr>
        <p:spPr>
          <a:xfrm>
            <a:off x="851028" y="2654338"/>
            <a:ext cx="1997861" cy="1384995"/>
          </a:xfrm>
          <a:prstGeom prst="rect">
            <a:avLst/>
          </a:prstGeom>
        </p:spPr>
        <p:txBody>
          <a:bodyPr wrap="square">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Input from school, family, and community members determine how Title I funds are used based on a needs assessment.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1586344" y="358388"/>
            <a:ext cx="5769955" cy="857400"/>
          </a:xfrm>
        </p:spPr>
        <p:txBody>
          <a:bodyPr/>
          <a:lstStyle/>
          <a:p>
            <a:r>
              <a:rPr lang="en-US" dirty="0">
                <a:solidFill>
                  <a:schemeClr val="tx1"/>
                </a:solidFill>
              </a:rPr>
              <a:t>Title I Schoolwide Budget</a:t>
            </a:r>
          </a:p>
        </p:txBody>
      </p:sp>
      <p:sp>
        <p:nvSpPr>
          <p:cNvPr id="3" name="Slide Number Placeholder 2">
            <a:extLst>
              <a:ext uri="{FF2B5EF4-FFF2-40B4-BE49-F238E27FC236}">
                <a16:creationId xmlns:a16="http://schemas.microsoft.com/office/drawing/2014/main" id="{8765C816-4D0F-4FD9-9F2C-734D99E57C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Rectangle 3">
            <a:extLst>
              <a:ext uri="{FF2B5EF4-FFF2-40B4-BE49-F238E27FC236}">
                <a16:creationId xmlns:a16="http://schemas.microsoft.com/office/drawing/2014/main" id="{4A85E29F-2C64-49C1-AD16-7CD5491C723C}"/>
              </a:ext>
            </a:extLst>
          </p:cNvPr>
          <p:cNvSpPr/>
          <p:nvPr/>
        </p:nvSpPr>
        <p:spPr>
          <a:xfrm>
            <a:off x="1066801" y="1587931"/>
            <a:ext cx="7229474" cy="3139321"/>
          </a:xfrm>
          <a:prstGeom prst="rect">
            <a:avLst/>
          </a:prstGeom>
        </p:spPr>
        <p:txBody>
          <a:bodyPr wrap="square">
            <a:spAutoFit/>
          </a:bodyPr>
          <a:lstStyle/>
          <a:p>
            <a:pPr marL="0" indent="0">
              <a:buNone/>
            </a:pPr>
            <a:r>
              <a:rPr lang="en-US" sz="1800" dirty="0">
                <a:solidFill>
                  <a:srgbClr val="002060"/>
                </a:solidFill>
                <a:latin typeface="Nirmala UI Semilight" panose="020B0402040204020203" pitchFamily="34" charset="0"/>
                <a:ea typeface="Nirmala UI Semilight" panose="020B0402040204020203" pitchFamily="34" charset="0"/>
                <a:cs typeface="Nirmala UI Semilight" panose="020B0402040204020203" pitchFamily="34" charset="0"/>
              </a:rPr>
              <a:t>Boca Ciega High School is provided $236,899 to pay for supplemental resources and programs for increased student achievement. The Title 1 Parent Involvement budget is $5,078. </a:t>
            </a:r>
          </a:p>
          <a:p>
            <a:pPr marL="0" indent="0">
              <a:buNone/>
            </a:pPr>
            <a:endPar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fontAlgn="base"/>
            <a:r>
              <a:rPr lang="en-US" sz="1800" dirty="0"/>
              <a:t>We use our Title I funds to pay for the following:​</a:t>
            </a:r>
          </a:p>
          <a:p>
            <a:pPr marL="285750" indent="-285750" fontAlgn="base">
              <a:buFont typeface="Arial" panose="020B0604020202020204" pitchFamily="34" charset="0"/>
              <a:buChar char="•"/>
            </a:pPr>
            <a:r>
              <a:rPr lang="en-US" sz="1800" dirty="0"/>
              <a:t>Three full time student support positions (one counselor and two MTSS coaches)​</a:t>
            </a:r>
          </a:p>
          <a:p>
            <a:pPr marL="285750" indent="-285750" fontAlgn="base">
              <a:buFont typeface="Arial" panose="020B0604020202020204" pitchFamily="34" charset="0"/>
              <a:buChar char="•"/>
            </a:pPr>
            <a:r>
              <a:rPr lang="en-US" sz="1800" dirty="0"/>
              <a:t>Additional hour per day for our part time Volunteer Coordinator​</a:t>
            </a:r>
          </a:p>
          <a:p>
            <a:pPr fontAlgn="base"/>
            <a:endParaRPr lang="en-US" sz="1800" dirty="0"/>
          </a:p>
          <a:p>
            <a:pPr fontAlgn="base"/>
            <a:r>
              <a:rPr lang="en-US" sz="1800" dirty="0">
                <a:solidFill>
                  <a:srgbClr val="FF0000"/>
                </a:solidFill>
              </a:rPr>
              <a:t>Parents can be involved with our Title I Budget decisions through our School Advisory Counsel (SAC)​.</a:t>
            </a: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816" y="476010"/>
            <a:ext cx="616528" cy="622156"/>
          </a:xfrm>
          <a:prstGeom prst="rect">
            <a:avLst/>
          </a:prstGeom>
        </p:spPr>
      </p:pic>
    </p:spTree>
    <p:extLst>
      <p:ext uri="{BB962C8B-B14F-4D97-AF65-F5344CB8AC3E}">
        <p14:creationId xmlns:p14="http://schemas.microsoft.com/office/powerpoint/2010/main" val="248820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3" name="Text Placeholder 2">
            <a:extLst>
              <a:ext uri="{FF2B5EF4-FFF2-40B4-BE49-F238E27FC236}">
                <a16:creationId xmlns:a16="http://schemas.microsoft.com/office/drawing/2014/main" id="{B8EF547B-5A09-46EA-BCBC-76572B3337AE}"/>
              </a:ext>
            </a:extLst>
          </p:cNvPr>
          <p:cNvSpPr>
            <a:spLocks noGrp="1"/>
          </p:cNvSpPr>
          <p:nvPr>
            <p:ph type="body" idx="1"/>
          </p:nvPr>
        </p:nvSpPr>
        <p:spPr>
          <a:xfrm>
            <a:off x="762000" y="1796564"/>
            <a:ext cx="4467225" cy="3346936"/>
          </a:xfrm>
        </p:spPr>
        <p:txBody>
          <a:bodyPr/>
          <a:lstStyle/>
          <a:p>
            <a:r>
              <a:rPr lang="en-US" sz="1400" dirty="0">
                <a:solidFill>
                  <a:srgbClr val="002060"/>
                </a:solidFill>
                <a:latin typeface="Nirmala UI Semilight" panose="020B0402040204020203" pitchFamily="34" charset="0"/>
                <a:ea typeface="Nirmala UI Semilight" panose="020B0402040204020203" pitchFamily="34" charset="0"/>
                <a:cs typeface="Nirmala UI Semilight" panose="020B0402040204020203" pitchFamily="34" charset="0"/>
              </a:rPr>
              <a:t>Be provided information on your child’s level of achievement on assessments in Reading/Language Arts, Writing, Mathematics, and Science. </a:t>
            </a:r>
          </a:p>
          <a:p>
            <a:r>
              <a:rPr lang="en-US" sz="1400" dirty="0">
                <a:solidFill>
                  <a:srgbClr val="002060"/>
                </a:solidFill>
                <a:latin typeface="Nirmala UI Semilight" panose="020B0402040204020203" pitchFamily="34" charset="0"/>
                <a:ea typeface="Nirmala UI Semilight" panose="020B0402040204020203" pitchFamily="34" charset="0"/>
                <a:cs typeface="Nirmala UI Semilight" panose="020B0402040204020203" pitchFamily="34" charset="0"/>
              </a:rPr>
              <a:t>Request and receive information on the qualifications of your child’s teacher and supplemental personnel working with your child.</a:t>
            </a:r>
          </a:p>
          <a:p>
            <a:r>
              <a:rPr lang="en-US" sz="1400" dirty="0">
                <a:solidFill>
                  <a:srgbClr val="002060"/>
                </a:solidFill>
                <a:latin typeface="Nirmala UI Semilight" panose="020B0402040204020203" pitchFamily="34" charset="0"/>
                <a:ea typeface="Nirmala UI Semilight" panose="020B0402040204020203" pitchFamily="34" charset="0"/>
                <a:cs typeface="Nirmala UI Semilight" panose="020B0402040204020203" pitchFamily="34" charset="0"/>
              </a:rPr>
              <a:t>Be notified of non-highly qualified or out-of-field teachers at the school. </a:t>
            </a:r>
          </a:p>
          <a:p>
            <a:r>
              <a:rPr lang="en-US" sz="1400" dirty="0">
                <a:solidFill>
                  <a:srgbClr val="002060"/>
                </a:solidFill>
                <a:latin typeface="Nirmala UI Semilight" panose="020B0402040204020203" pitchFamily="34" charset="0"/>
                <a:ea typeface="Nirmala UI Semilight" panose="020B0402040204020203" pitchFamily="34" charset="0"/>
                <a:cs typeface="Nirmala UI Semilight" panose="020B0402040204020203" pitchFamily="34" charset="0"/>
              </a:rPr>
              <a:t>Be informed if your child is taught by a non-highly qualified teacher for four or more consecutive</a:t>
            </a:r>
            <a:r>
              <a:rPr lang="en-US" sz="1100" dirty="0">
                <a:solidFill>
                  <a:srgbClr val="002060"/>
                </a:solidFill>
                <a:latin typeface="Nirmala UI Semilight" panose="020B0402040204020203" pitchFamily="34" charset="0"/>
                <a:ea typeface="Nirmala UI Semilight" panose="020B0402040204020203" pitchFamily="34" charset="0"/>
                <a:cs typeface="Nirmala UI Semilight" panose="020B0402040204020203" pitchFamily="34" charset="0"/>
              </a:rPr>
              <a:t> weeks.</a:t>
            </a:r>
          </a:p>
          <a:p>
            <a:endParaRPr lang="en-US" dirty="0"/>
          </a:p>
        </p:txBody>
      </p:sp>
      <p:sp>
        <p:nvSpPr>
          <p:cNvPr id="4" name="Slide Number Placeholder 3">
            <a:extLst>
              <a:ext uri="{FF2B5EF4-FFF2-40B4-BE49-F238E27FC236}">
                <a16:creationId xmlns:a16="http://schemas.microsoft.com/office/drawing/2014/main" id="{BB896436-80EE-4F91-9962-552005F5A6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6" name="Rectangle 5">
            <a:extLst>
              <a:ext uri="{FF2B5EF4-FFF2-40B4-BE49-F238E27FC236}">
                <a16:creationId xmlns:a16="http://schemas.microsoft.com/office/drawing/2014/main" id="{792BEB1D-C138-426E-8B68-A5051D5B9655}"/>
              </a:ext>
            </a:extLst>
          </p:cNvPr>
          <p:cNvSpPr/>
          <p:nvPr/>
        </p:nvSpPr>
        <p:spPr>
          <a:xfrm>
            <a:off x="893700" y="1273344"/>
            <a:ext cx="4572000" cy="523220"/>
          </a:xfrm>
          <a:prstGeom prst="rect">
            <a:avLst/>
          </a:prstGeom>
        </p:spPr>
        <p:txBody>
          <a:bodyPr>
            <a:spAutoFit/>
          </a:bodyPr>
          <a:lstStyle/>
          <a:p>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b="1" dirty="0">
              <a:solidFill>
                <a:schemeClr val="tx1">
                  <a:lumMod val="75000"/>
                </a:schemeClr>
              </a:solidFill>
            </a:endParaRPr>
          </a:p>
        </p:txBody>
      </p:sp>
      <p:pic>
        <p:nvPicPr>
          <p:cNvPr id="8" name="Picture 7">
            <a:extLst>
              <a:ext uri="{FF2B5EF4-FFF2-40B4-BE49-F238E27FC236}">
                <a16:creationId xmlns:a16="http://schemas.microsoft.com/office/drawing/2014/main" id="{27899254-4A60-4B3D-9592-5A380BD77FE6}"/>
              </a:ext>
            </a:extLst>
          </p:cNvPr>
          <p:cNvPicPr>
            <a:picLocks noChangeAspect="1"/>
          </p:cNvPicPr>
          <p:nvPr/>
        </p:nvPicPr>
        <p:blipFill>
          <a:blip r:embed="rId2"/>
          <a:stretch>
            <a:fillRect/>
          </a:stretch>
        </p:blipFill>
        <p:spPr>
          <a:xfrm>
            <a:off x="5465700" y="1655101"/>
            <a:ext cx="3220276" cy="2414970"/>
          </a:xfrm>
          <a:prstGeom prst="rect">
            <a:avLst/>
          </a:prstGeom>
        </p:spPr>
      </p:pic>
    </p:spTree>
    <p:extLst>
      <p:ext uri="{BB962C8B-B14F-4D97-AF65-F5344CB8AC3E}">
        <p14:creationId xmlns:p14="http://schemas.microsoft.com/office/powerpoint/2010/main" val="970064281"/>
      </p:ext>
    </p:extLst>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57478795-7b8f-40da-ba8f-d9ff71fbe25b" xsi:nil="true"/>
    <Student_Groups xmlns="57478795-7b8f-40da-ba8f-d9ff71fbe25b">
      <UserInfo>
        <DisplayName/>
        <AccountId xsi:nil="true"/>
        <AccountType/>
      </UserInfo>
    </Student_Groups>
    <Has_Teacher_Only_SectionGroup xmlns="57478795-7b8f-40da-ba8f-d9ff71fbe25b" xsi:nil="true"/>
    <CultureName xmlns="57478795-7b8f-40da-ba8f-d9ff71fbe25b" xsi:nil="true"/>
    <Invited_Teachers xmlns="57478795-7b8f-40da-ba8f-d9ff71fbe25b" xsi:nil="true"/>
    <Invited_Students xmlns="57478795-7b8f-40da-ba8f-d9ff71fbe25b" xsi:nil="true"/>
    <Is_Collaboration_Space_Locked xmlns="57478795-7b8f-40da-ba8f-d9ff71fbe25b" xsi:nil="true"/>
    <FolderType xmlns="57478795-7b8f-40da-ba8f-d9ff71fbe25b" xsi:nil="true"/>
    <Owner xmlns="57478795-7b8f-40da-ba8f-d9ff71fbe25b">
      <UserInfo>
        <DisplayName/>
        <AccountId xsi:nil="true"/>
        <AccountType/>
      </UserInfo>
    </Owner>
    <Teachers xmlns="57478795-7b8f-40da-ba8f-d9ff71fbe25b">
      <UserInfo>
        <DisplayName/>
        <AccountId xsi:nil="true"/>
        <AccountType/>
      </UserInfo>
    </Teachers>
    <AppVersion xmlns="57478795-7b8f-40da-ba8f-d9ff71fbe25b" xsi:nil="true"/>
    <DefaultSectionNames xmlns="57478795-7b8f-40da-ba8f-d9ff71fbe25b" xsi:nil="true"/>
    <NotebookType xmlns="57478795-7b8f-40da-ba8f-d9ff71fbe25b" xsi:nil="true"/>
    <Templates xmlns="57478795-7b8f-40da-ba8f-d9ff71fbe25b" xsi:nil="true"/>
    <Students xmlns="57478795-7b8f-40da-ba8f-d9ff71fbe25b">
      <UserInfo>
        <DisplayName/>
        <AccountId xsi:nil="true"/>
        <AccountType/>
      </UserInfo>
    </Student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51C6A0E18A1C419AC779B93391CDA4" ma:contentTypeVersion="29" ma:contentTypeDescription="Create a new document." ma:contentTypeScope="" ma:versionID="11dac873a5497d6bc906bd53fbf114e3">
  <xsd:schema xmlns:xsd="http://www.w3.org/2001/XMLSchema" xmlns:xs="http://www.w3.org/2001/XMLSchema" xmlns:p="http://schemas.microsoft.com/office/2006/metadata/properties" xmlns:ns3="596c7be1-aa4d-4415-993b-e33ae0cf75ba" xmlns:ns4="57478795-7b8f-40da-ba8f-d9ff71fbe25b" targetNamespace="http://schemas.microsoft.com/office/2006/metadata/properties" ma:root="true" ma:fieldsID="501a6e625ff37ed723b5f0d76f087d49" ns3:_="" ns4:_="">
    <xsd:import namespace="596c7be1-aa4d-4415-993b-e33ae0cf75ba"/>
    <xsd:import namespace="57478795-7b8f-40da-ba8f-d9ff71fbe25b"/>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6c7be1-aa4d-4415-993b-e33ae0cf75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478795-7b8f-40da-ba8f-d9ff71fbe25b"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AutoTags" ma:index="28" nillable="true" ma:displayName="Tags" ma:internalName="MediaServiceAutoTags"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DateTaken" ma:index="30" nillable="true" ma:displayName="MediaServiceDateTaken" ma:hidden="true" ma:internalName="MediaServiceDateTaken" ma:readOnly="true">
      <xsd:simpleType>
        <xsd:restriction base="dms:Text"/>
      </xsd:simpleType>
    </xsd:element>
    <xsd:element name="MediaServiceLocation" ma:index="31" nillable="true" ma:displayName="Location" ma:internalName="MediaServiceLocatio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LengthInSeconds" ma:index="3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974530-AC96-431F-AD8D-2C022D30E692}">
  <ds:schemaRefs>
    <ds:schemaRef ds:uri="http://schemas.microsoft.com/office/2006/metadata/properties"/>
    <ds:schemaRef ds:uri="http://schemas.microsoft.com/office/infopath/2007/PartnerControls"/>
    <ds:schemaRef ds:uri="57478795-7b8f-40da-ba8f-d9ff71fbe25b"/>
  </ds:schemaRefs>
</ds:datastoreItem>
</file>

<file path=customXml/itemProps2.xml><?xml version="1.0" encoding="utf-8"?>
<ds:datastoreItem xmlns:ds="http://schemas.openxmlformats.org/officeDocument/2006/customXml" ds:itemID="{15BC683C-F712-4285-83F9-47B438E00907}">
  <ds:schemaRefs>
    <ds:schemaRef ds:uri="http://schemas.microsoft.com/sharepoint/v3/contenttype/forms"/>
  </ds:schemaRefs>
</ds:datastoreItem>
</file>

<file path=customXml/itemProps3.xml><?xml version="1.0" encoding="utf-8"?>
<ds:datastoreItem xmlns:ds="http://schemas.openxmlformats.org/officeDocument/2006/customXml" ds:itemID="{10DC2717-AE04-4CE7-A092-32AB8C6491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6c7be1-aa4d-4415-993b-e33ae0cf75ba"/>
    <ds:schemaRef ds:uri="57478795-7b8f-40da-ba8f-d9ff71fbe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2798</TotalTime>
  <Words>1735</Words>
  <Application>Microsoft Office PowerPoint</Application>
  <PresentationFormat>On-screen Show (16:9)</PresentationFormat>
  <Paragraphs>254</Paragraphs>
  <Slides>29</Slides>
  <Notes>21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Nirmala UI</vt:lpstr>
      <vt:lpstr>Lato</vt:lpstr>
      <vt:lpstr>Open Sans Condensed</vt:lpstr>
      <vt:lpstr>Segoe UI</vt:lpstr>
      <vt:lpstr>Calibri</vt:lpstr>
      <vt:lpstr>Raleway</vt:lpstr>
      <vt:lpstr>Nirmala UI Semilight</vt:lpstr>
      <vt:lpstr>Wingdings 2</vt:lpstr>
      <vt:lpstr>Antonio template</vt:lpstr>
      <vt:lpstr>Title I Annual Parent Meeting</vt:lpstr>
      <vt:lpstr>PowerPoint Presentation</vt:lpstr>
      <vt:lpstr>About Title I</vt:lpstr>
      <vt:lpstr>Title I Funding </vt:lpstr>
      <vt:lpstr>Supplemental</vt:lpstr>
      <vt:lpstr>Title I Programs Provide Supplemental Support</vt:lpstr>
      <vt:lpstr>Title I Schoolwide Planning</vt:lpstr>
      <vt:lpstr>Title I Schoolwide Budget</vt:lpstr>
      <vt:lpstr>Parent’s Right to Know</vt:lpstr>
      <vt:lpstr>Working Together for Student Success</vt:lpstr>
      <vt:lpstr>Parent-School-Student Compact</vt:lpstr>
      <vt:lpstr>PowerPoint Presentation</vt:lpstr>
      <vt:lpstr>Parent and Family Engagement Plan (PFEP)</vt:lpstr>
      <vt:lpstr>Opportunity for Two Way Communication </vt:lpstr>
      <vt:lpstr> We want YOU!</vt:lpstr>
      <vt:lpstr>Parent Advisory Council (PAC)</vt:lpstr>
      <vt:lpstr>BCHS Report Card</vt:lpstr>
      <vt:lpstr>Visit to find district and school grades, EduData Portal</vt:lpstr>
      <vt:lpstr>Florida Standards</vt:lpstr>
      <vt:lpstr>Florida Standards Assessment (FSA)</vt:lpstr>
      <vt:lpstr>Florida End of Course (EOC) Assessments (Algebra 1, Biology, Civics, U.S. History, Geometry)</vt:lpstr>
      <vt:lpstr>PowerPoint Presentation</vt:lpstr>
      <vt:lpstr>PowerPoint Presentation</vt:lpstr>
      <vt:lpstr>Working Together for Student Success</vt:lpstr>
      <vt:lpstr>Next Steps</vt:lpstr>
      <vt:lpstr>Additional Resources</vt:lpstr>
      <vt:lpstr>We appreciate your time!</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dc:title>
  <cp:lastModifiedBy>Gil Jennifer</cp:lastModifiedBy>
  <cp:revision>55</cp:revision>
  <cp:lastPrinted>2021-07-28T13:58:00Z</cp:lastPrinted>
  <dcterms:modified xsi:type="dcterms:W3CDTF">2021-11-16T22:59:56Z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0x010100B751C6A0E18A1C419AC779B93391CDA4</vt:lpwstr>
  </property>
</Properties>
</file>